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8"/>
  </p:notesMasterIdLst>
  <p:sldIdLst>
    <p:sldId id="256" r:id="rId2"/>
    <p:sldId id="257" r:id="rId3"/>
    <p:sldId id="327" r:id="rId4"/>
    <p:sldId id="347" r:id="rId5"/>
    <p:sldId id="348" r:id="rId6"/>
    <p:sldId id="349" r:id="rId7"/>
    <p:sldId id="350" r:id="rId8"/>
    <p:sldId id="351" r:id="rId9"/>
    <p:sldId id="352" r:id="rId10"/>
    <p:sldId id="354" r:id="rId11"/>
    <p:sldId id="355" r:id="rId12"/>
    <p:sldId id="353" r:id="rId13"/>
    <p:sldId id="360" r:id="rId14"/>
    <p:sldId id="361" r:id="rId15"/>
    <p:sldId id="357" r:id="rId16"/>
    <p:sldId id="356" r:id="rId17"/>
    <p:sldId id="359" r:id="rId18"/>
    <p:sldId id="358" r:id="rId19"/>
    <p:sldId id="362" r:id="rId20"/>
    <p:sldId id="363" r:id="rId21"/>
    <p:sldId id="331" r:id="rId22"/>
    <p:sldId id="332" r:id="rId23"/>
    <p:sldId id="311" r:id="rId24"/>
    <p:sldId id="310" r:id="rId25"/>
    <p:sldId id="308" r:id="rId26"/>
    <p:sldId id="309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1" r:id="rId36"/>
    <p:sldId id="320" r:id="rId37"/>
    <p:sldId id="322" r:id="rId38"/>
    <p:sldId id="323" r:id="rId39"/>
    <p:sldId id="324" r:id="rId40"/>
    <p:sldId id="325" r:id="rId41"/>
    <p:sldId id="326" r:id="rId42"/>
    <p:sldId id="261" r:id="rId43"/>
    <p:sldId id="333" r:id="rId44"/>
    <p:sldId id="262" r:id="rId45"/>
    <p:sldId id="334" r:id="rId46"/>
    <p:sldId id="335" r:id="rId47"/>
    <p:sldId id="337" r:id="rId48"/>
    <p:sldId id="338" r:id="rId49"/>
    <p:sldId id="339" r:id="rId50"/>
    <p:sldId id="340" r:id="rId51"/>
    <p:sldId id="341" r:id="rId52"/>
    <p:sldId id="342" r:id="rId53"/>
    <p:sldId id="344" r:id="rId54"/>
    <p:sldId id="346" r:id="rId55"/>
    <p:sldId id="345" r:id="rId56"/>
    <p:sldId id="264" r:id="rId5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9"/>
    </p:embeddedFont>
    <p:embeddedFont>
      <p:font typeface="Inter" panose="020B0604020202020204" charset="0"/>
      <p:regular r:id="rId60"/>
      <p:bold r:id="rId61"/>
      <p:italic r:id="rId62"/>
      <p:boldItalic r:id="rId63"/>
    </p:embeddedFont>
    <p:embeddedFont>
      <p:font typeface="Special Elite" panose="020B0604020202020204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C5E68B-2AF5-4436-9AD6-A23BEF8F36F4}">
  <a:tblStyle styleId="{68C5E68B-2AF5-4436-9AD6-A23BEF8F36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>
          <a:extLst>
            <a:ext uri="{FF2B5EF4-FFF2-40B4-BE49-F238E27FC236}">
              <a16:creationId xmlns:a16="http://schemas.microsoft.com/office/drawing/2014/main" id="{D523970F-AB29-38B6-1B7A-0A252CA64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08317f643f_0_62:notes">
            <a:extLst>
              <a:ext uri="{FF2B5EF4-FFF2-40B4-BE49-F238E27FC236}">
                <a16:creationId xmlns:a16="http://schemas.microsoft.com/office/drawing/2014/main" id="{9BF6A1F2-5491-91FE-EB02-68A729580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08317f643f_0_62:notes">
            <a:extLst>
              <a:ext uri="{FF2B5EF4-FFF2-40B4-BE49-F238E27FC236}">
                <a16:creationId xmlns:a16="http://schemas.microsoft.com/office/drawing/2014/main" id="{8508511F-25C1-9018-78ED-F676957A8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56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5701DD60-6817-3301-C896-B5294422F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868EF0C3-D35D-7EDA-579D-93120D7CE0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E1CD6B97-B1B5-D798-A6F9-0F78EDD756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813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B756ED17-8DED-9020-BF91-1915C48A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50EC9CE3-5FAC-01BF-A84B-A76F94391B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0135B378-DFF9-CD50-EFB0-5A36A7B2F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2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AD61074A-10DB-ABF3-7193-D963FCE00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03ACF3C8-6B0B-8167-8E29-2FA699AB0E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57D7D46A-5D98-C4D4-718F-30E9AC110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909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0881D19F-27E2-1D2D-644F-17530DE5C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ABF68DDF-BB61-B7BB-7BD8-B4580A9A2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133083F8-FA97-D972-D647-5D22E686CA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08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3A4D7D5D-3443-8865-459D-18160BEA9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A467CF89-B41B-EC25-25AE-29CBCB5DD4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111DE12E-F39D-F032-CC3C-BABB88A44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4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ADD077D6-1560-6D8D-4A14-ABFFBA876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12715B45-2564-C91A-829F-D886AEB6F4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F9E839EE-FDCC-62FA-C2E1-9F1443E3D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51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753C89E5-1352-AF64-58D4-6FFBDD78E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47487229-2404-B98C-BA69-DBFA0B3F1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4FB19B71-FC5B-3DD3-1BD1-16BE1A49A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88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CB1442B6-12D6-2B48-9F67-29A1499F5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30592ADA-E717-E3A2-0617-E36E00E61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D1EB560A-78F4-94E7-53CE-B87A56EAB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4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C44D4586-5AAF-4037-5C4C-86CB2901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2B5D0991-E594-B4D3-8F7A-D199341F96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1B0DF5A6-7E0D-D091-8BE8-591C4D824D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12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272e8c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b6272e8c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645A396B-E0C8-3C69-F2A3-604C1A95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66B378FC-AD84-C5D0-9158-A0C15826DC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98E861F5-1ABF-F21A-2BFE-860E4A7B0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945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442F2F3E-9D5F-8B7C-F4B0-3E475D626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1B6251F1-79EE-7664-96D0-9FA3EC64C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382B3A18-9531-9738-8D16-E04B9B2C6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578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9998CE53-CE53-07F6-ADFD-8E4C6AFE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4F4FF2FF-D2F6-9AEE-3EDD-2E675AF64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76F2C4FB-BB83-8ECB-B64E-B449F7B7E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701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39D5B711-3D36-9C5F-0276-CB04DE4B1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B1D4E49E-4977-E5E8-830F-7DA6A1A9B0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1142FF60-18A5-2FD8-950F-13826AF74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32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F243BB30-46AB-7636-52E2-5EBC4EA3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A6B52623-85E4-0583-F7DB-D5252C929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2D90A221-26E1-A804-FABE-BF2A70B62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605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27D524BB-708B-E50D-8F26-AFAAD0F43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B214167D-6869-3402-80FC-1E828C1106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4F4A2A8B-3B6D-B9FF-86B3-7DD8B5A55C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920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C7B3F95A-5CBC-42A8-A77B-C3414E60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5B5DEE34-16AD-587A-56FE-64F27EDDD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49285769-EDF3-B86E-6683-304348E15E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944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F2CD5482-58E0-C47D-D205-3C38B22E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B7A54C21-C11D-F8FA-EC51-17B9062047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B4E1E6C8-5257-E375-1ED3-76941E071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623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08317f643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08317f643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D0462E82-5372-7335-E714-1D240703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1E70AA94-AE3C-18AA-5A2D-8F0884BFCA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0BE59B02-D4EB-A249-C9EB-74E818FA9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03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>
          <a:extLst>
            <a:ext uri="{FF2B5EF4-FFF2-40B4-BE49-F238E27FC236}">
              <a16:creationId xmlns:a16="http://schemas.microsoft.com/office/drawing/2014/main" id="{7C581525-8E67-19A2-1C45-D0F77890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08317f643f_0_62:notes">
            <a:extLst>
              <a:ext uri="{FF2B5EF4-FFF2-40B4-BE49-F238E27FC236}">
                <a16:creationId xmlns:a16="http://schemas.microsoft.com/office/drawing/2014/main" id="{96A0EF76-CA34-93D1-03C5-636AD679A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08317f643f_0_62:notes">
            <a:extLst>
              <a:ext uri="{FF2B5EF4-FFF2-40B4-BE49-F238E27FC236}">
                <a16:creationId xmlns:a16="http://schemas.microsoft.com/office/drawing/2014/main" id="{75283741-6473-353E-9A0E-B0F8F3277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11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B418E3D7-68C2-4C0D-0540-2873F2A02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5CF09E64-E844-6330-F2D6-5928EE82F3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DB1267F6-FF83-674E-EFDD-A326B661F1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40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2156AC9B-E12B-23A6-E032-D4D97594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7B72BA11-AEC0-07F4-7681-4464DE1E4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711AE955-B0B5-3E4C-3C5E-8DA38B831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27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b6272e8c4f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b6272e8c4f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7C8BD023-CFD9-8FE7-4CD4-15C32C4D5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5CB1960A-3CE4-EE18-F021-922785FAD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D8FF700D-4C94-898A-BC22-0590FFF5BF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78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E0BA51F5-DB91-FE2C-E322-81FC641A3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57A9536C-F63B-20FC-98B5-DD96B85B77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6AFB9108-A981-6165-5B23-2A0C201D5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22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2EE78657-DB82-8B1E-9F8D-EF43968A0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AA28D6D6-E1F1-D68D-1085-11B0F0678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5FB94210-71C1-5DA0-9B80-0CDE7E3F3C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65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A16C373E-1D7B-9F43-2BBE-E561F8B6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8D6EBC04-490F-C52D-E794-EE54F32B5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C82A2502-3833-B4C5-EEE9-D2BAAAD3D5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425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F8F2B477-DC2E-3B30-EC80-C35E99FB4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4DD64E96-D033-5448-4587-3E34A84483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EA18B450-E8AB-4A34-64EF-CAAB60FBB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1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462D359B-F585-02EB-E31A-CC30E9A1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08317f643f_0_68:notes">
            <a:extLst>
              <a:ext uri="{FF2B5EF4-FFF2-40B4-BE49-F238E27FC236}">
                <a16:creationId xmlns:a16="http://schemas.microsoft.com/office/drawing/2014/main" id="{A7743C21-8B8B-21D6-56C4-D1F7E1473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08317f643f_0_68:notes">
            <a:extLst>
              <a:ext uri="{FF2B5EF4-FFF2-40B4-BE49-F238E27FC236}">
                <a16:creationId xmlns:a16="http://schemas.microsoft.com/office/drawing/2014/main" id="{0916105B-F9EE-F7D1-CEBE-A1094F1A4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9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54625" y="2191400"/>
            <a:ext cx="4774500" cy="18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54599" y="4120400"/>
            <a:ext cx="4774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5100" y="3018750"/>
            <a:ext cx="5514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1" y="1872150"/>
            <a:ext cx="1505100" cy="841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5100" y="3895100"/>
            <a:ext cx="5514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434537" y="2596775"/>
            <a:ext cx="2780400" cy="530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29057" y="2596775"/>
            <a:ext cx="2780400" cy="530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434538" y="3210800"/>
            <a:ext cx="2780400" cy="11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29058" y="3210800"/>
            <a:ext cx="2780400" cy="11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/>
          <p:nvPr/>
        </p:nvSpPr>
        <p:spPr>
          <a:xfrm rot="858348">
            <a:off x="211041" y="1320519"/>
            <a:ext cx="336681" cy="999314"/>
          </a:xfrm>
          <a:custGeom>
            <a:avLst/>
            <a:gdLst/>
            <a:ahLst/>
            <a:cxnLst/>
            <a:rect l="l" t="t" r="r" b="b"/>
            <a:pathLst>
              <a:path w="5606" h="16640" extrusionOk="0">
                <a:moveTo>
                  <a:pt x="2804" y="1"/>
                </a:moveTo>
                <a:cubicBezTo>
                  <a:pt x="2626" y="1"/>
                  <a:pt x="2448" y="18"/>
                  <a:pt x="2275" y="53"/>
                </a:cubicBezTo>
                <a:cubicBezTo>
                  <a:pt x="1640" y="169"/>
                  <a:pt x="1058" y="529"/>
                  <a:pt x="646" y="1026"/>
                </a:cubicBezTo>
                <a:cubicBezTo>
                  <a:pt x="233" y="1513"/>
                  <a:pt x="1" y="2157"/>
                  <a:pt x="12" y="2803"/>
                </a:cubicBezTo>
                <a:lnTo>
                  <a:pt x="12" y="6208"/>
                </a:lnTo>
                <a:lnTo>
                  <a:pt x="12" y="13018"/>
                </a:lnTo>
                <a:lnTo>
                  <a:pt x="12" y="13874"/>
                </a:lnTo>
                <a:lnTo>
                  <a:pt x="12" y="14297"/>
                </a:lnTo>
                <a:cubicBezTo>
                  <a:pt x="12" y="14435"/>
                  <a:pt x="12" y="14626"/>
                  <a:pt x="43" y="14774"/>
                </a:cubicBezTo>
                <a:cubicBezTo>
                  <a:pt x="139" y="15439"/>
                  <a:pt x="562" y="16032"/>
                  <a:pt x="1154" y="16360"/>
                </a:cubicBezTo>
                <a:cubicBezTo>
                  <a:pt x="1484" y="16546"/>
                  <a:pt x="1862" y="16640"/>
                  <a:pt x="2239" y="16640"/>
                </a:cubicBezTo>
                <a:cubicBezTo>
                  <a:pt x="2527" y="16640"/>
                  <a:pt x="2813" y="16585"/>
                  <a:pt x="3078" y="16476"/>
                </a:cubicBezTo>
                <a:cubicBezTo>
                  <a:pt x="3692" y="16222"/>
                  <a:pt x="4188" y="15672"/>
                  <a:pt x="4369" y="15027"/>
                </a:cubicBezTo>
                <a:cubicBezTo>
                  <a:pt x="4411" y="14868"/>
                  <a:pt x="4442" y="14710"/>
                  <a:pt x="4453" y="14541"/>
                </a:cubicBezTo>
                <a:lnTo>
                  <a:pt x="4453" y="14414"/>
                </a:lnTo>
                <a:lnTo>
                  <a:pt x="4453" y="14308"/>
                </a:lnTo>
                <a:lnTo>
                  <a:pt x="4453" y="14097"/>
                </a:lnTo>
                <a:lnTo>
                  <a:pt x="4453" y="13240"/>
                </a:lnTo>
                <a:lnTo>
                  <a:pt x="4453" y="11538"/>
                </a:lnTo>
                <a:lnTo>
                  <a:pt x="4453" y="8133"/>
                </a:lnTo>
                <a:lnTo>
                  <a:pt x="4453" y="6430"/>
                </a:lnTo>
                <a:lnTo>
                  <a:pt x="4453" y="5584"/>
                </a:lnTo>
                <a:cubicBezTo>
                  <a:pt x="4453" y="5457"/>
                  <a:pt x="4453" y="5266"/>
                  <a:pt x="4421" y="5087"/>
                </a:cubicBezTo>
                <a:cubicBezTo>
                  <a:pt x="4390" y="4918"/>
                  <a:pt x="4326" y="4749"/>
                  <a:pt x="4242" y="4601"/>
                </a:cubicBezTo>
                <a:cubicBezTo>
                  <a:pt x="4061" y="4294"/>
                  <a:pt x="3797" y="4040"/>
                  <a:pt x="3469" y="3892"/>
                </a:cubicBezTo>
                <a:cubicBezTo>
                  <a:pt x="3247" y="3788"/>
                  <a:pt x="3004" y="3736"/>
                  <a:pt x="2759" y="3736"/>
                </a:cubicBezTo>
                <a:cubicBezTo>
                  <a:pt x="2654" y="3736"/>
                  <a:pt x="2548" y="3746"/>
                  <a:pt x="2444" y="3765"/>
                </a:cubicBezTo>
                <a:cubicBezTo>
                  <a:pt x="1746" y="3892"/>
                  <a:pt x="1164" y="4505"/>
                  <a:pt x="1090" y="5214"/>
                </a:cubicBezTo>
                <a:cubicBezTo>
                  <a:pt x="1079" y="5288"/>
                  <a:pt x="1079" y="5393"/>
                  <a:pt x="1079" y="5468"/>
                </a:cubicBezTo>
                <a:lnTo>
                  <a:pt x="1079" y="5679"/>
                </a:lnTo>
                <a:lnTo>
                  <a:pt x="1079" y="6102"/>
                </a:lnTo>
                <a:lnTo>
                  <a:pt x="1079" y="6958"/>
                </a:lnTo>
                <a:lnTo>
                  <a:pt x="1079" y="8661"/>
                </a:lnTo>
                <a:lnTo>
                  <a:pt x="1079" y="12067"/>
                </a:lnTo>
                <a:lnTo>
                  <a:pt x="1735" y="12067"/>
                </a:lnTo>
                <a:lnTo>
                  <a:pt x="1735" y="8661"/>
                </a:lnTo>
                <a:lnTo>
                  <a:pt x="1735" y="6958"/>
                </a:lnTo>
                <a:lnTo>
                  <a:pt x="1735" y="6102"/>
                </a:lnTo>
                <a:lnTo>
                  <a:pt x="1735" y="5679"/>
                </a:lnTo>
                <a:lnTo>
                  <a:pt x="1735" y="5468"/>
                </a:lnTo>
                <a:lnTo>
                  <a:pt x="1735" y="5288"/>
                </a:lnTo>
                <a:cubicBezTo>
                  <a:pt x="1788" y="4865"/>
                  <a:pt x="2137" y="4484"/>
                  <a:pt x="2571" y="4410"/>
                </a:cubicBezTo>
                <a:cubicBezTo>
                  <a:pt x="2637" y="4395"/>
                  <a:pt x="2704" y="4388"/>
                  <a:pt x="2771" y="4388"/>
                </a:cubicBezTo>
                <a:cubicBezTo>
                  <a:pt x="3133" y="4388"/>
                  <a:pt x="3492" y="4597"/>
                  <a:pt x="3671" y="4918"/>
                </a:cubicBezTo>
                <a:cubicBezTo>
                  <a:pt x="3723" y="5013"/>
                  <a:pt x="3755" y="5118"/>
                  <a:pt x="3776" y="5224"/>
                </a:cubicBezTo>
                <a:cubicBezTo>
                  <a:pt x="3797" y="5330"/>
                  <a:pt x="3797" y="5426"/>
                  <a:pt x="3797" y="5584"/>
                </a:cubicBezTo>
                <a:lnTo>
                  <a:pt x="3797" y="6430"/>
                </a:lnTo>
                <a:lnTo>
                  <a:pt x="3797" y="8133"/>
                </a:lnTo>
                <a:lnTo>
                  <a:pt x="3797" y="11538"/>
                </a:lnTo>
                <a:lnTo>
                  <a:pt x="3797" y="13240"/>
                </a:lnTo>
                <a:lnTo>
                  <a:pt x="3797" y="14097"/>
                </a:lnTo>
                <a:lnTo>
                  <a:pt x="3797" y="14308"/>
                </a:lnTo>
                <a:lnTo>
                  <a:pt x="3797" y="14414"/>
                </a:lnTo>
                <a:lnTo>
                  <a:pt x="3797" y="14509"/>
                </a:lnTo>
                <a:cubicBezTo>
                  <a:pt x="3786" y="14626"/>
                  <a:pt x="3765" y="14742"/>
                  <a:pt x="3734" y="14847"/>
                </a:cubicBezTo>
                <a:cubicBezTo>
                  <a:pt x="3607" y="15302"/>
                  <a:pt x="3258" y="15693"/>
                  <a:pt x="2825" y="15862"/>
                </a:cubicBezTo>
                <a:cubicBezTo>
                  <a:pt x="2633" y="15942"/>
                  <a:pt x="2424" y="15983"/>
                  <a:pt x="2217" y="15983"/>
                </a:cubicBezTo>
                <a:cubicBezTo>
                  <a:pt x="1955" y="15983"/>
                  <a:pt x="1695" y="15919"/>
                  <a:pt x="1471" y="15789"/>
                </a:cubicBezTo>
                <a:cubicBezTo>
                  <a:pt x="1058" y="15556"/>
                  <a:pt x="762" y="15133"/>
                  <a:pt x="688" y="14668"/>
                </a:cubicBezTo>
                <a:cubicBezTo>
                  <a:pt x="646" y="14456"/>
                  <a:pt x="667" y="14160"/>
                  <a:pt x="667" y="13874"/>
                </a:cubicBezTo>
                <a:lnTo>
                  <a:pt x="667" y="13018"/>
                </a:lnTo>
                <a:lnTo>
                  <a:pt x="667" y="6208"/>
                </a:lnTo>
                <a:lnTo>
                  <a:pt x="667" y="2803"/>
                </a:lnTo>
                <a:cubicBezTo>
                  <a:pt x="667" y="2305"/>
                  <a:pt x="837" y="1819"/>
                  <a:pt x="1154" y="1438"/>
                </a:cubicBezTo>
                <a:cubicBezTo>
                  <a:pt x="1460" y="1058"/>
                  <a:pt x="1915" y="794"/>
                  <a:pt x="2391" y="698"/>
                </a:cubicBezTo>
                <a:cubicBezTo>
                  <a:pt x="2529" y="671"/>
                  <a:pt x="2669" y="658"/>
                  <a:pt x="2810" y="658"/>
                </a:cubicBezTo>
                <a:cubicBezTo>
                  <a:pt x="3164" y="658"/>
                  <a:pt x="3518" y="743"/>
                  <a:pt x="3829" y="910"/>
                </a:cubicBezTo>
                <a:cubicBezTo>
                  <a:pt x="4263" y="1142"/>
                  <a:pt x="4611" y="1534"/>
                  <a:pt x="4802" y="1988"/>
                </a:cubicBezTo>
                <a:cubicBezTo>
                  <a:pt x="4886" y="2221"/>
                  <a:pt x="4940" y="2465"/>
                  <a:pt x="4950" y="2707"/>
                </a:cubicBezTo>
                <a:cubicBezTo>
                  <a:pt x="4950" y="2993"/>
                  <a:pt x="4950" y="3268"/>
                  <a:pt x="4961" y="3543"/>
                </a:cubicBezTo>
                <a:lnTo>
                  <a:pt x="4961" y="5245"/>
                </a:lnTo>
                <a:lnTo>
                  <a:pt x="4961" y="12067"/>
                </a:lnTo>
                <a:lnTo>
                  <a:pt x="5605" y="12067"/>
                </a:lnTo>
                <a:lnTo>
                  <a:pt x="5605" y="5245"/>
                </a:lnTo>
                <a:lnTo>
                  <a:pt x="5605" y="3543"/>
                </a:lnTo>
                <a:lnTo>
                  <a:pt x="5605" y="2676"/>
                </a:lnTo>
                <a:cubicBezTo>
                  <a:pt x="5595" y="2359"/>
                  <a:pt x="5532" y="2042"/>
                  <a:pt x="5405" y="1745"/>
                </a:cubicBezTo>
                <a:cubicBezTo>
                  <a:pt x="5161" y="1142"/>
                  <a:pt x="4707" y="646"/>
                  <a:pt x="4136" y="339"/>
                </a:cubicBezTo>
                <a:cubicBezTo>
                  <a:pt x="3731" y="117"/>
                  <a:pt x="3266" y="1"/>
                  <a:pt x="28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" dist="47625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 rot="-768415">
            <a:off x="226298" y="127928"/>
            <a:ext cx="306168" cy="1009690"/>
          </a:xfrm>
          <a:custGeom>
            <a:avLst/>
            <a:gdLst/>
            <a:ahLst/>
            <a:cxnLst/>
            <a:rect l="l" t="t" r="r" b="b"/>
            <a:pathLst>
              <a:path w="5098" h="16813" extrusionOk="0">
                <a:moveTo>
                  <a:pt x="2625" y="0"/>
                </a:moveTo>
                <a:cubicBezTo>
                  <a:pt x="2614" y="0"/>
                  <a:pt x="2602" y="1"/>
                  <a:pt x="2591" y="2"/>
                </a:cubicBezTo>
                <a:cubicBezTo>
                  <a:pt x="2464" y="13"/>
                  <a:pt x="2305" y="97"/>
                  <a:pt x="2242" y="139"/>
                </a:cubicBezTo>
                <a:cubicBezTo>
                  <a:pt x="2168" y="192"/>
                  <a:pt x="2094" y="245"/>
                  <a:pt x="2041" y="309"/>
                </a:cubicBezTo>
                <a:cubicBezTo>
                  <a:pt x="1925" y="414"/>
                  <a:pt x="1819" y="530"/>
                  <a:pt x="1723" y="647"/>
                </a:cubicBezTo>
                <a:cubicBezTo>
                  <a:pt x="1354" y="1101"/>
                  <a:pt x="1047" y="1588"/>
                  <a:pt x="772" y="2095"/>
                </a:cubicBezTo>
                <a:cubicBezTo>
                  <a:pt x="635" y="2349"/>
                  <a:pt x="508" y="2603"/>
                  <a:pt x="391" y="2878"/>
                </a:cubicBezTo>
                <a:cubicBezTo>
                  <a:pt x="275" y="3143"/>
                  <a:pt x="158" y="3418"/>
                  <a:pt x="95" y="3735"/>
                </a:cubicBezTo>
                <a:cubicBezTo>
                  <a:pt x="85" y="3820"/>
                  <a:pt x="74" y="3914"/>
                  <a:pt x="74" y="4010"/>
                </a:cubicBezTo>
                <a:lnTo>
                  <a:pt x="74" y="4221"/>
                </a:lnTo>
                <a:cubicBezTo>
                  <a:pt x="74" y="4358"/>
                  <a:pt x="64" y="4496"/>
                  <a:pt x="64" y="4633"/>
                </a:cubicBezTo>
                <a:lnTo>
                  <a:pt x="64" y="5479"/>
                </a:lnTo>
                <a:cubicBezTo>
                  <a:pt x="64" y="6029"/>
                  <a:pt x="53" y="6590"/>
                  <a:pt x="53" y="7150"/>
                </a:cubicBezTo>
                <a:cubicBezTo>
                  <a:pt x="42" y="9392"/>
                  <a:pt x="31" y="11624"/>
                  <a:pt x="10" y="13866"/>
                </a:cubicBezTo>
                <a:cubicBezTo>
                  <a:pt x="10" y="14426"/>
                  <a:pt x="10" y="14976"/>
                  <a:pt x="0" y="15536"/>
                </a:cubicBezTo>
                <a:lnTo>
                  <a:pt x="0" y="15758"/>
                </a:lnTo>
                <a:cubicBezTo>
                  <a:pt x="0" y="15833"/>
                  <a:pt x="10" y="15917"/>
                  <a:pt x="21" y="16012"/>
                </a:cubicBezTo>
                <a:cubicBezTo>
                  <a:pt x="42" y="16108"/>
                  <a:pt x="64" y="16213"/>
                  <a:pt x="127" y="16319"/>
                </a:cubicBezTo>
                <a:cubicBezTo>
                  <a:pt x="179" y="16425"/>
                  <a:pt x="275" y="16520"/>
                  <a:pt x="370" y="16583"/>
                </a:cubicBezTo>
                <a:cubicBezTo>
                  <a:pt x="571" y="16710"/>
                  <a:pt x="750" y="16742"/>
                  <a:pt x="910" y="16763"/>
                </a:cubicBezTo>
                <a:cubicBezTo>
                  <a:pt x="1068" y="16784"/>
                  <a:pt x="1216" y="16794"/>
                  <a:pt x="1354" y="16794"/>
                </a:cubicBezTo>
                <a:cubicBezTo>
                  <a:pt x="1704" y="16807"/>
                  <a:pt x="2031" y="16812"/>
                  <a:pt x="2361" y="16812"/>
                </a:cubicBezTo>
                <a:cubicBezTo>
                  <a:pt x="2589" y="16812"/>
                  <a:pt x="2818" y="16810"/>
                  <a:pt x="3056" y="16805"/>
                </a:cubicBezTo>
                <a:cubicBezTo>
                  <a:pt x="3204" y="16794"/>
                  <a:pt x="3363" y="16794"/>
                  <a:pt x="3542" y="16752"/>
                </a:cubicBezTo>
                <a:cubicBezTo>
                  <a:pt x="3627" y="16731"/>
                  <a:pt x="3722" y="16700"/>
                  <a:pt x="3828" y="16636"/>
                </a:cubicBezTo>
                <a:cubicBezTo>
                  <a:pt x="3934" y="16573"/>
                  <a:pt x="4029" y="16467"/>
                  <a:pt x="4092" y="16361"/>
                </a:cubicBezTo>
                <a:cubicBezTo>
                  <a:pt x="4209" y="16139"/>
                  <a:pt x="4209" y="15959"/>
                  <a:pt x="4209" y="15800"/>
                </a:cubicBezTo>
                <a:cubicBezTo>
                  <a:pt x="4219" y="15663"/>
                  <a:pt x="4219" y="15515"/>
                  <a:pt x="4219" y="15377"/>
                </a:cubicBezTo>
                <a:cubicBezTo>
                  <a:pt x="4230" y="13136"/>
                  <a:pt x="4240" y="10905"/>
                  <a:pt x="4251" y="8663"/>
                </a:cubicBezTo>
                <a:cubicBezTo>
                  <a:pt x="4261" y="8113"/>
                  <a:pt x="4261" y="7552"/>
                  <a:pt x="4261" y="6992"/>
                </a:cubicBezTo>
                <a:cubicBezTo>
                  <a:pt x="4261" y="6918"/>
                  <a:pt x="4261" y="6854"/>
                  <a:pt x="4272" y="6780"/>
                </a:cubicBezTo>
                <a:lnTo>
                  <a:pt x="4272" y="6675"/>
                </a:lnTo>
                <a:cubicBezTo>
                  <a:pt x="4272" y="6600"/>
                  <a:pt x="4251" y="6527"/>
                  <a:pt x="4240" y="6484"/>
                </a:cubicBezTo>
                <a:cubicBezTo>
                  <a:pt x="4198" y="6315"/>
                  <a:pt x="4145" y="6188"/>
                  <a:pt x="4092" y="6050"/>
                </a:cubicBezTo>
                <a:cubicBezTo>
                  <a:pt x="3986" y="5786"/>
                  <a:pt x="3871" y="5522"/>
                  <a:pt x="3744" y="5268"/>
                </a:cubicBezTo>
                <a:cubicBezTo>
                  <a:pt x="3617" y="5004"/>
                  <a:pt x="3490" y="4750"/>
                  <a:pt x="3342" y="4496"/>
                </a:cubicBezTo>
                <a:lnTo>
                  <a:pt x="3215" y="4306"/>
                </a:lnTo>
                <a:lnTo>
                  <a:pt x="3151" y="4210"/>
                </a:lnTo>
                <a:cubicBezTo>
                  <a:pt x="3140" y="4189"/>
                  <a:pt x="3130" y="4179"/>
                  <a:pt x="3119" y="4158"/>
                </a:cubicBezTo>
                <a:cubicBezTo>
                  <a:pt x="3098" y="4137"/>
                  <a:pt x="3088" y="4116"/>
                  <a:pt x="3067" y="4083"/>
                </a:cubicBezTo>
                <a:cubicBezTo>
                  <a:pt x="2982" y="3978"/>
                  <a:pt x="2876" y="3883"/>
                  <a:pt x="2771" y="3820"/>
                </a:cubicBezTo>
                <a:cubicBezTo>
                  <a:pt x="2711" y="3790"/>
                  <a:pt x="2645" y="3776"/>
                  <a:pt x="2580" y="3776"/>
                </a:cubicBezTo>
                <a:cubicBezTo>
                  <a:pt x="2529" y="3776"/>
                  <a:pt x="2479" y="3784"/>
                  <a:pt x="2432" y="3798"/>
                </a:cubicBezTo>
                <a:cubicBezTo>
                  <a:pt x="2316" y="3841"/>
                  <a:pt x="2221" y="3935"/>
                  <a:pt x="2125" y="4041"/>
                </a:cubicBezTo>
                <a:cubicBezTo>
                  <a:pt x="2030" y="4168"/>
                  <a:pt x="2009" y="4210"/>
                  <a:pt x="1956" y="4274"/>
                </a:cubicBezTo>
                <a:cubicBezTo>
                  <a:pt x="1871" y="4401"/>
                  <a:pt x="1798" y="4528"/>
                  <a:pt x="1723" y="4655"/>
                </a:cubicBezTo>
                <a:cubicBezTo>
                  <a:pt x="1575" y="4898"/>
                  <a:pt x="1438" y="5152"/>
                  <a:pt x="1311" y="5406"/>
                </a:cubicBezTo>
                <a:cubicBezTo>
                  <a:pt x="1184" y="5670"/>
                  <a:pt x="1068" y="5924"/>
                  <a:pt x="962" y="6209"/>
                </a:cubicBezTo>
                <a:cubicBezTo>
                  <a:pt x="931" y="6283"/>
                  <a:pt x="910" y="6358"/>
                  <a:pt x="888" y="6442"/>
                </a:cubicBezTo>
                <a:cubicBezTo>
                  <a:pt x="877" y="6484"/>
                  <a:pt x="867" y="6516"/>
                  <a:pt x="856" y="6611"/>
                </a:cubicBezTo>
                <a:lnTo>
                  <a:pt x="856" y="6727"/>
                </a:lnTo>
                <a:lnTo>
                  <a:pt x="856" y="7150"/>
                </a:lnTo>
                <a:cubicBezTo>
                  <a:pt x="846" y="7711"/>
                  <a:pt x="846" y="8261"/>
                  <a:pt x="846" y="8821"/>
                </a:cubicBezTo>
                <a:cubicBezTo>
                  <a:pt x="835" y="9942"/>
                  <a:pt x="825" y="11063"/>
                  <a:pt x="825" y="12184"/>
                </a:cubicBezTo>
                <a:lnTo>
                  <a:pt x="1481" y="12184"/>
                </a:lnTo>
                <a:cubicBezTo>
                  <a:pt x="1491" y="11063"/>
                  <a:pt x="1502" y="9953"/>
                  <a:pt x="1502" y="8832"/>
                </a:cubicBezTo>
                <a:cubicBezTo>
                  <a:pt x="1502" y="8271"/>
                  <a:pt x="1512" y="7711"/>
                  <a:pt x="1512" y="7150"/>
                </a:cubicBezTo>
                <a:lnTo>
                  <a:pt x="1512" y="6727"/>
                </a:lnTo>
                <a:cubicBezTo>
                  <a:pt x="1512" y="6710"/>
                  <a:pt x="1512" y="6663"/>
                  <a:pt x="1518" y="6648"/>
                </a:cubicBezTo>
                <a:lnTo>
                  <a:pt x="1518" y="6648"/>
                </a:lnTo>
                <a:cubicBezTo>
                  <a:pt x="1518" y="6648"/>
                  <a:pt x="1518" y="6648"/>
                  <a:pt x="1519" y="6648"/>
                </a:cubicBezTo>
                <a:cubicBezTo>
                  <a:pt x="1519" y="6648"/>
                  <a:pt x="1521" y="6647"/>
                  <a:pt x="1523" y="6643"/>
                </a:cubicBezTo>
                <a:cubicBezTo>
                  <a:pt x="1521" y="6643"/>
                  <a:pt x="1519" y="6644"/>
                  <a:pt x="1518" y="6648"/>
                </a:cubicBezTo>
                <a:lnTo>
                  <a:pt x="1518" y="6648"/>
                </a:lnTo>
                <a:cubicBezTo>
                  <a:pt x="1517" y="6643"/>
                  <a:pt x="1523" y="6616"/>
                  <a:pt x="1523" y="6600"/>
                </a:cubicBezTo>
                <a:cubicBezTo>
                  <a:pt x="1544" y="6558"/>
                  <a:pt x="1565" y="6495"/>
                  <a:pt x="1586" y="6442"/>
                </a:cubicBezTo>
                <a:cubicBezTo>
                  <a:pt x="1671" y="6198"/>
                  <a:pt x="1787" y="5945"/>
                  <a:pt x="1904" y="5702"/>
                </a:cubicBezTo>
                <a:cubicBezTo>
                  <a:pt x="2030" y="5458"/>
                  <a:pt x="2157" y="5215"/>
                  <a:pt x="2294" y="4983"/>
                </a:cubicBezTo>
                <a:cubicBezTo>
                  <a:pt x="2383" y="4821"/>
                  <a:pt x="2540" y="4599"/>
                  <a:pt x="2581" y="4540"/>
                </a:cubicBezTo>
                <a:lnTo>
                  <a:pt x="2581" y="4540"/>
                </a:lnTo>
                <a:cubicBezTo>
                  <a:pt x="2612" y="4582"/>
                  <a:pt x="2633" y="4624"/>
                  <a:pt x="2665" y="4666"/>
                </a:cubicBezTo>
                <a:cubicBezTo>
                  <a:pt x="2696" y="4718"/>
                  <a:pt x="2739" y="4781"/>
                  <a:pt x="2771" y="4835"/>
                </a:cubicBezTo>
                <a:cubicBezTo>
                  <a:pt x="2898" y="5067"/>
                  <a:pt x="3025" y="5310"/>
                  <a:pt x="3151" y="5554"/>
                </a:cubicBezTo>
                <a:cubicBezTo>
                  <a:pt x="3267" y="5797"/>
                  <a:pt x="3373" y="6050"/>
                  <a:pt x="3479" y="6294"/>
                </a:cubicBezTo>
                <a:cubicBezTo>
                  <a:pt x="3521" y="6421"/>
                  <a:pt x="3574" y="6548"/>
                  <a:pt x="3596" y="6654"/>
                </a:cubicBezTo>
                <a:cubicBezTo>
                  <a:pt x="3606" y="6664"/>
                  <a:pt x="3606" y="6675"/>
                  <a:pt x="3606" y="6675"/>
                </a:cubicBezTo>
                <a:lnTo>
                  <a:pt x="3606" y="6780"/>
                </a:lnTo>
                <a:lnTo>
                  <a:pt x="3606" y="6981"/>
                </a:lnTo>
                <a:cubicBezTo>
                  <a:pt x="3596" y="7542"/>
                  <a:pt x="3596" y="8102"/>
                  <a:pt x="3596" y="8663"/>
                </a:cubicBezTo>
                <a:cubicBezTo>
                  <a:pt x="3585" y="10905"/>
                  <a:pt x="3563" y="13136"/>
                  <a:pt x="3553" y="15377"/>
                </a:cubicBezTo>
                <a:cubicBezTo>
                  <a:pt x="3553" y="15642"/>
                  <a:pt x="3563" y="15981"/>
                  <a:pt x="3511" y="16044"/>
                </a:cubicBezTo>
                <a:lnTo>
                  <a:pt x="3490" y="16065"/>
                </a:lnTo>
                <a:cubicBezTo>
                  <a:pt x="3469" y="16075"/>
                  <a:pt x="3437" y="16097"/>
                  <a:pt x="3384" y="16108"/>
                </a:cubicBezTo>
                <a:cubicBezTo>
                  <a:pt x="3288" y="16129"/>
                  <a:pt x="3162" y="16139"/>
                  <a:pt x="3035" y="16139"/>
                </a:cubicBezTo>
                <a:cubicBezTo>
                  <a:pt x="2770" y="16144"/>
                  <a:pt x="2490" y="16147"/>
                  <a:pt x="2210" y="16147"/>
                </a:cubicBezTo>
                <a:cubicBezTo>
                  <a:pt x="1930" y="16147"/>
                  <a:pt x="1649" y="16144"/>
                  <a:pt x="1385" y="16139"/>
                </a:cubicBezTo>
                <a:cubicBezTo>
                  <a:pt x="1248" y="16139"/>
                  <a:pt x="1121" y="16129"/>
                  <a:pt x="994" y="16108"/>
                </a:cubicBezTo>
                <a:cubicBezTo>
                  <a:pt x="877" y="16097"/>
                  <a:pt x="772" y="16065"/>
                  <a:pt x="740" y="16033"/>
                </a:cubicBezTo>
                <a:cubicBezTo>
                  <a:pt x="708" y="16012"/>
                  <a:pt x="698" y="16002"/>
                  <a:pt x="677" y="15906"/>
                </a:cubicBezTo>
                <a:cubicBezTo>
                  <a:pt x="666" y="15864"/>
                  <a:pt x="666" y="15800"/>
                  <a:pt x="666" y="15748"/>
                </a:cubicBezTo>
                <a:lnTo>
                  <a:pt x="666" y="15547"/>
                </a:lnTo>
                <a:cubicBezTo>
                  <a:pt x="666" y="14987"/>
                  <a:pt x="677" y="14426"/>
                  <a:pt x="677" y="13866"/>
                </a:cubicBezTo>
                <a:cubicBezTo>
                  <a:pt x="687" y="11624"/>
                  <a:pt x="698" y="9392"/>
                  <a:pt x="719" y="7150"/>
                </a:cubicBezTo>
                <a:lnTo>
                  <a:pt x="719" y="5479"/>
                </a:lnTo>
                <a:cubicBezTo>
                  <a:pt x="729" y="5194"/>
                  <a:pt x="729" y="4919"/>
                  <a:pt x="729" y="4633"/>
                </a:cubicBezTo>
                <a:lnTo>
                  <a:pt x="729" y="4221"/>
                </a:lnTo>
                <a:lnTo>
                  <a:pt x="729" y="4010"/>
                </a:lnTo>
                <a:cubicBezTo>
                  <a:pt x="729" y="3957"/>
                  <a:pt x="740" y="3914"/>
                  <a:pt x="750" y="3862"/>
                </a:cubicBezTo>
                <a:cubicBezTo>
                  <a:pt x="793" y="3639"/>
                  <a:pt x="888" y="3386"/>
                  <a:pt x="994" y="3143"/>
                </a:cubicBezTo>
                <a:cubicBezTo>
                  <a:pt x="1100" y="2889"/>
                  <a:pt x="1216" y="2645"/>
                  <a:pt x="1354" y="2413"/>
                </a:cubicBezTo>
                <a:cubicBezTo>
                  <a:pt x="1607" y="1937"/>
                  <a:pt x="1904" y="1472"/>
                  <a:pt x="2231" y="1059"/>
                </a:cubicBezTo>
                <a:cubicBezTo>
                  <a:pt x="2316" y="964"/>
                  <a:pt x="2400" y="869"/>
                  <a:pt x="2485" y="784"/>
                </a:cubicBezTo>
                <a:cubicBezTo>
                  <a:pt x="2527" y="753"/>
                  <a:pt x="2580" y="711"/>
                  <a:pt x="2612" y="689"/>
                </a:cubicBezTo>
                <a:cubicBezTo>
                  <a:pt x="2623" y="678"/>
                  <a:pt x="2633" y="678"/>
                  <a:pt x="2644" y="668"/>
                </a:cubicBezTo>
                <a:lnTo>
                  <a:pt x="2644" y="678"/>
                </a:lnTo>
                <a:cubicBezTo>
                  <a:pt x="2675" y="689"/>
                  <a:pt x="2717" y="721"/>
                  <a:pt x="2760" y="763"/>
                </a:cubicBezTo>
                <a:cubicBezTo>
                  <a:pt x="2844" y="837"/>
                  <a:pt x="2929" y="932"/>
                  <a:pt x="3003" y="1028"/>
                </a:cubicBezTo>
                <a:cubicBezTo>
                  <a:pt x="3321" y="1440"/>
                  <a:pt x="3596" y="1916"/>
                  <a:pt x="3838" y="2402"/>
                </a:cubicBezTo>
                <a:cubicBezTo>
                  <a:pt x="4082" y="2878"/>
                  <a:pt x="4315" y="3407"/>
                  <a:pt x="4420" y="3872"/>
                </a:cubicBezTo>
                <a:cubicBezTo>
                  <a:pt x="4431" y="3935"/>
                  <a:pt x="4431" y="3989"/>
                  <a:pt x="4431" y="4020"/>
                </a:cubicBezTo>
                <a:lnTo>
                  <a:pt x="4431" y="4232"/>
                </a:lnTo>
                <a:lnTo>
                  <a:pt x="4431" y="4655"/>
                </a:lnTo>
                <a:cubicBezTo>
                  <a:pt x="4431" y="4929"/>
                  <a:pt x="4431" y="5215"/>
                  <a:pt x="4420" y="5490"/>
                </a:cubicBezTo>
                <a:cubicBezTo>
                  <a:pt x="4409" y="7732"/>
                  <a:pt x="4399" y="9963"/>
                  <a:pt x="4388" y="12205"/>
                </a:cubicBezTo>
                <a:lnTo>
                  <a:pt x="5044" y="12205"/>
                </a:lnTo>
                <a:cubicBezTo>
                  <a:pt x="5055" y="9974"/>
                  <a:pt x="5076" y="7732"/>
                  <a:pt x="5086" y="5490"/>
                </a:cubicBezTo>
                <a:lnTo>
                  <a:pt x="5086" y="4655"/>
                </a:lnTo>
                <a:cubicBezTo>
                  <a:pt x="5086" y="4517"/>
                  <a:pt x="5097" y="4380"/>
                  <a:pt x="5097" y="4232"/>
                </a:cubicBezTo>
                <a:lnTo>
                  <a:pt x="5097" y="4031"/>
                </a:lnTo>
                <a:cubicBezTo>
                  <a:pt x="5097" y="3925"/>
                  <a:pt x="5086" y="3841"/>
                  <a:pt x="5065" y="3756"/>
                </a:cubicBezTo>
                <a:cubicBezTo>
                  <a:pt x="4928" y="3132"/>
                  <a:pt x="4684" y="2624"/>
                  <a:pt x="4431" y="2106"/>
                </a:cubicBezTo>
                <a:cubicBezTo>
                  <a:pt x="4177" y="1588"/>
                  <a:pt x="3892" y="1091"/>
                  <a:pt x="3521" y="626"/>
                </a:cubicBezTo>
                <a:cubicBezTo>
                  <a:pt x="3426" y="499"/>
                  <a:pt x="3331" y="382"/>
                  <a:pt x="3204" y="277"/>
                </a:cubicBezTo>
                <a:cubicBezTo>
                  <a:pt x="3140" y="213"/>
                  <a:pt x="3077" y="161"/>
                  <a:pt x="2982" y="107"/>
                </a:cubicBezTo>
                <a:cubicBezTo>
                  <a:pt x="2885" y="49"/>
                  <a:pt x="2753" y="0"/>
                  <a:pt x="26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42863" dist="57150" dir="528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858348">
            <a:off x="211041" y="4006569"/>
            <a:ext cx="336681" cy="999314"/>
          </a:xfrm>
          <a:custGeom>
            <a:avLst/>
            <a:gdLst/>
            <a:ahLst/>
            <a:cxnLst/>
            <a:rect l="l" t="t" r="r" b="b"/>
            <a:pathLst>
              <a:path w="5606" h="16640" extrusionOk="0">
                <a:moveTo>
                  <a:pt x="2804" y="1"/>
                </a:moveTo>
                <a:cubicBezTo>
                  <a:pt x="2626" y="1"/>
                  <a:pt x="2448" y="18"/>
                  <a:pt x="2275" y="53"/>
                </a:cubicBezTo>
                <a:cubicBezTo>
                  <a:pt x="1640" y="169"/>
                  <a:pt x="1058" y="529"/>
                  <a:pt x="646" y="1026"/>
                </a:cubicBezTo>
                <a:cubicBezTo>
                  <a:pt x="233" y="1513"/>
                  <a:pt x="1" y="2157"/>
                  <a:pt x="12" y="2803"/>
                </a:cubicBezTo>
                <a:lnTo>
                  <a:pt x="12" y="6208"/>
                </a:lnTo>
                <a:lnTo>
                  <a:pt x="12" y="13018"/>
                </a:lnTo>
                <a:lnTo>
                  <a:pt x="12" y="13874"/>
                </a:lnTo>
                <a:lnTo>
                  <a:pt x="12" y="14297"/>
                </a:lnTo>
                <a:cubicBezTo>
                  <a:pt x="12" y="14435"/>
                  <a:pt x="12" y="14626"/>
                  <a:pt x="43" y="14774"/>
                </a:cubicBezTo>
                <a:cubicBezTo>
                  <a:pt x="139" y="15439"/>
                  <a:pt x="562" y="16032"/>
                  <a:pt x="1154" y="16360"/>
                </a:cubicBezTo>
                <a:cubicBezTo>
                  <a:pt x="1484" y="16546"/>
                  <a:pt x="1862" y="16640"/>
                  <a:pt x="2239" y="16640"/>
                </a:cubicBezTo>
                <a:cubicBezTo>
                  <a:pt x="2527" y="16640"/>
                  <a:pt x="2813" y="16585"/>
                  <a:pt x="3078" y="16476"/>
                </a:cubicBezTo>
                <a:cubicBezTo>
                  <a:pt x="3692" y="16222"/>
                  <a:pt x="4188" y="15672"/>
                  <a:pt x="4369" y="15027"/>
                </a:cubicBezTo>
                <a:cubicBezTo>
                  <a:pt x="4411" y="14868"/>
                  <a:pt x="4442" y="14710"/>
                  <a:pt x="4453" y="14541"/>
                </a:cubicBezTo>
                <a:lnTo>
                  <a:pt x="4453" y="14414"/>
                </a:lnTo>
                <a:lnTo>
                  <a:pt x="4453" y="14308"/>
                </a:lnTo>
                <a:lnTo>
                  <a:pt x="4453" y="14097"/>
                </a:lnTo>
                <a:lnTo>
                  <a:pt x="4453" y="13240"/>
                </a:lnTo>
                <a:lnTo>
                  <a:pt x="4453" y="11538"/>
                </a:lnTo>
                <a:lnTo>
                  <a:pt x="4453" y="8133"/>
                </a:lnTo>
                <a:lnTo>
                  <a:pt x="4453" y="6430"/>
                </a:lnTo>
                <a:lnTo>
                  <a:pt x="4453" y="5584"/>
                </a:lnTo>
                <a:cubicBezTo>
                  <a:pt x="4453" y="5457"/>
                  <a:pt x="4453" y="5266"/>
                  <a:pt x="4421" y="5087"/>
                </a:cubicBezTo>
                <a:cubicBezTo>
                  <a:pt x="4390" y="4918"/>
                  <a:pt x="4326" y="4749"/>
                  <a:pt x="4242" y="4601"/>
                </a:cubicBezTo>
                <a:cubicBezTo>
                  <a:pt x="4061" y="4294"/>
                  <a:pt x="3797" y="4040"/>
                  <a:pt x="3469" y="3892"/>
                </a:cubicBezTo>
                <a:cubicBezTo>
                  <a:pt x="3247" y="3788"/>
                  <a:pt x="3004" y="3736"/>
                  <a:pt x="2759" y="3736"/>
                </a:cubicBezTo>
                <a:cubicBezTo>
                  <a:pt x="2654" y="3736"/>
                  <a:pt x="2548" y="3746"/>
                  <a:pt x="2444" y="3765"/>
                </a:cubicBezTo>
                <a:cubicBezTo>
                  <a:pt x="1746" y="3892"/>
                  <a:pt x="1164" y="4505"/>
                  <a:pt x="1090" y="5214"/>
                </a:cubicBezTo>
                <a:cubicBezTo>
                  <a:pt x="1079" y="5288"/>
                  <a:pt x="1079" y="5393"/>
                  <a:pt x="1079" y="5468"/>
                </a:cubicBezTo>
                <a:lnTo>
                  <a:pt x="1079" y="5679"/>
                </a:lnTo>
                <a:lnTo>
                  <a:pt x="1079" y="6102"/>
                </a:lnTo>
                <a:lnTo>
                  <a:pt x="1079" y="6958"/>
                </a:lnTo>
                <a:lnTo>
                  <a:pt x="1079" y="8661"/>
                </a:lnTo>
                <a:lnTo>
                  <a:pt x="1079" y="12067"/>
                </a:lnTo>
                <a:lnTo>
                  <a:pt x="1735" y="12067"/>
                </a:lnTo>
                <a:lnTo>
                  <a:pt x="1735" y="8661"/>
                </a:lnTo>
                <a:lnTo>
                  <a:pt x="1735" y="6958"/>
                </a:lnTo>
                <a:lnTo>
                  <a:pt x="1735" y="6102"/>
                </a:lnTo>
                <a:lnTo>
                  <a:pt x="1735" y="5679"/>
                </a:lnTo>
                <a:lnTo>
                  <a:pt x="1735" y="5468"/>
                </a:lnTo>
                <a:lnTo>
                  <a:pt x="1735" y="5288"/>
                </a:lnTo>
                <a:cubicBezTo>
                  <a:pt x="1788" y="4865"/>
                  <a:pt x="2137" y="4484"/>
                  <a:pt x="2571" y="4410"/>
                </a:cubicBezTo>
                <a:cubicBezTo>
                  <a:pt x="2637" y="4395"/>
                  <a:pt x="2704" y="4388"/>
                  <a:pt x="2771" y="4388"/>
                </a:cubicBezTo>
                <a:cubicBezTo>
                  <a:pt x="3133" y="4388"/>
                  <a:pt x="3492" y="4597"/>
                  <a:pt x="3671" y="4918"/>
                </a:cubicBezTo>
                <a:cubicBezTo>
                  <a:pt x="3723" y="5013"/>
                  <a:pt x="3755" y="5118"/>
                  <a:pt x="3776" y="5224"/>
                </a:cubicBezTo>
                <a:cubicBezTo>
                  <a:pt x="3797" y="5330"/>
                  <a:pt x="3797" y="5426"/>
                  <a:pt x="3797" y="5584"/>
                </a:cubicBezTo>
                <a:lnTo>
                  <a:pt x="3797" y="6430"/>
                </a:lnTo>
                <a:lnTo>
                  <a:pt x="3797" y="8133"/>
                </a:lnTo>
                <a:lnTo>
                  <a:pt x="3797" y="11538"/>
                </a:lnTo>
                <a:lnTo>
                  <a:pt x="3797" y="13240"/>
                </a:lnTo>
                <a:lnTo>
                  <a:pt x="3797" y="14097"/>
                </a:lnTo>
                <a:lnTo>
                  <a:pt x="3797" y="14308"/>
                </a:lnTo>
                <a:lnTo>
                  <a:pt x="3797" y="14414"/>
                </a:lnTo>
                <a:lnTo>
                  <a:pt x="3797" y="14509"/>
                </a:lnTo>
                <a:cubicBezTo>
                  <a:pt x="3786" y="14626"/>
                  <a:pt x="3765" y="14742"/>
                  <a:pt x="3734" y="14847"/>
                </a:cubicBezTo>
                <a:cubicBezTo>
                  <a:pt x="3607" y="15302"/>
                  <a:pt x="3258" y="15693"/>
                  <a:pt x="2825" y="15862"/>
                </a:cubicBezTo>
                <a:cubicBezTo>
                  <a:pt x="2633" y="15942"/>
                  <a:pt x="2424" y="15983"/>
                  <a:pt x="2217" y="15983"/>
                </a:cubicBezTo>
                <a:cubicBezTo>
                  <a:pt x="1955" y="15983"/>
                  <a:pt x="1695" y="15919"/>
                  <a:pt x="1471" y="15789"/>
                </a:cubicBezTo>
                <a:cubicBezTo>
                  <a:pt x="1058" y="15556"/>
                  <a:pt x="762" y="15133"/>
                  <a:pt x="688" y="14668"/>
                </a:cubicBezTo>
                <a:cubicBezTo>
                  <a:pt x="646" y="14456"/>
                  <a:pt x="667" y="14160"/>
                  <a:pt x="667" y="13874"/>
                </a:cubicBezTo>
                <a:lnTo>
                  <a:pt x="667" y="13018"/>
                </a:lnTo>
                <a:lnTo>
                  <a:pt x="667" y="6208"/>
                </a:lnTo>
                <a:lnTo>
                  <a:pt x="667" y="2803"/>
                </a:lnTo>
                <a:cubicBezTo>
                  <a:pt x="667" y="2305"/>
                  <a:pt x="837" y="1819"/>
                  <a:pt x="1154" y="1438"/>
                </a:cubicBezTo>
                <a:cubicBezTo>
                  <a:pt x="1460" y="1058"/>
                  <a:pt x="1915" y="794"/>
                  <a:pt x="2391" y="698"/>
                </a:cubicBezTo>
                <a:cubicBezTo>
                  <a:pt x="2529" y="671"/>
                  <a:pt x="2669" y="658"/>
                  <a:pt x="2810" y="658"/>
                </a:cubicBezTo>
                <a:cubicBezTo>
                  <a:pt x="3164" y="658"/>
                  <a:pt x="3518" y="743"/>
                  <a:pt x="3829" y="910"/>
                </a:cubicBezTo>
                <a:cubicBezTo>
                  <a:pt x="4263" y="1142"/>
                  <a:pt x="4611" y="1534"/>
                  <a:pt x="4802" y="1988"/>
                </a:cubicBezTo>
                <a:cubicBezTo>
                  <a:pt x="4886" y="2221"/>
                  <a:pt x="4940" y="2465"/>
                  <a:pt x="4950" y="2707"/>
                </a:cubicBezTo>
                <a:cubicBezTo>
                  <a:pt x="4950" y="2993"/>
                  <a:pt x="4950" y="3268"/>
                  <a:pt x="4961" y="3543"/>
                </a:cubicBezTo>
                <a:lnTo>
                  <a:pt x="4961" y="5245"/>
                </a:lnTo>
                <a:lnTo>
                  <a:pt x="4961" y="12067"/>
                </a:lnTo>
                <a:lnTo>
                  <a:pt x="5605" y="12067"/>
                </a:lnTo>
                <a:lnTo>
                  <a:pt x="5605" y="5245"/>
                </a:lnTo>
                <a:lnTo>
                  <a:pt x="5605" y="3543"/>
                </a:lnTo>
                <a:lnTo>
                  <a:pt x="5605" y="2676"/>
                </a:lnTo>
                <a:cubicBezTo>
                  <a:pt x="5595" y="2359"/>
                  <a:pt x="5532" y="2042"/>
                  <a:pt x="5405" y="1745"/>
                </a:cubicBezTo>
                <a:cubicBezTo>
                  <a:pt x="5161" y="1142"/>
                  <a:pt x="4707" y="646"/>
                  <a:pt x="4136" y="339"/>
                </a:cubicBezTo>
                <a:cubicBezTo>
                  <a:pt x="3731" y="117"/>
                  <a:pt x="3266" y="1"/>
                  <a:pt x="28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" dist="47625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rot="-768415">
            <a:off x="226298" y="2661578"/>
            <a:ext cx="306168" cy="1009690"/>
          </a:xfrm>
          <a:custGeom>
            <a:avLst/>
            <a:gdLst/>
            <a:ahLst/>
            <a:cxnLst/>
            <a:rect l="l" t="t" r="r" b="b"/>
            <a:pathLst>
              <a:path w="5098" h="16813" extrusionOk="0">
                <a:moveTo>
                  <a:pt x="2625" y="0"/>
                </a:moveTo>
                <a:cubicBezTo>
                  <a:pt x="2614" y="0"/>
                  <a:pt x="2602" y="1"/>
                  <a:pt x="2591" y="2"/>
                </a:cubicBezTo>
                <a:cubicBezTo>
                  <a:pt x="2464" y="13"/>
                  <a:pt x="2305" y="97"/>
                  <a:pt x="2242" y="139"/>
                </a:cubicBezTo>
                <a:cubicBezTo>
                  <a:pt x="2168" y="192"/>
                  <a:pt x="2094" y="245"/>
                  <a:pt x="2041" y="309"/>
                </a:cubicBezTo>
                <a:cubicBezTo>
                  <a:pt x="1925" y="414"/>
                  <a:pt x="1819" y="530"/>
                  <a:pt x="1723" y="647"/>
                </a:cubicBezTo>
                <a:cubicBezTo>
                  <a:pt x="1354" y="1101"/>
                  <a:pt x="1047" y="1588"/>
                  <a:pt x="772" y="2095"/>
                </a:cubicBezTo>
                <a:cubicBezTo>
                  <a:pt x="635" y="2349"/>
                  <a:pt x="508" y="2603"/>
                  <a:pt x="391" y="2878"/>
                </a:cubicBezTo>
                <a:cubicBezTo>
                  <a:pt x="275" y="3143"/>
                  <a:pt x="158" y="3418"/>
                  <a:pt x="95" y="3735"/>
                </a:cubicBezTo>
                <a:cubicBezTo>
                  <a:pt x="85" y="3820"/>
                  <a:pt x="74" y="3914"/>
                  <a:pt x="74" y="4010"/>
                </a:cubicBezTo>
                <a:lnTo>
                  <a:pt x="74" y="4221"/>
                </a:lnTo>
                <a:cubicBezTo>
                  <a:pt x="74" y="4358"/>
                  <a:pt x="64" y="4496"/>
                  <a:pt x="64" y="4633"/>
                </a:cubicBezTo>
                <a:lnTo>
                  <a:pt x="64" y="5479"/>
                </a:lnTo>
                <a:cubicBezTo>
                  <a:pt x="64" y="6029"/>
                  <a:pt x="53" y="6590"/>
                  <a:pt x="53" y="7150"/>
                </a:cubicBezTo>
                <a:cubicBezTo>
                  <a:pt x="42" y="9392"/>
                  <a:pt x="31" y="11624"/>
                  <a:pt x="10" y="13866"/>
                </a:cubicBezTo>
                <a:cubicBezTo>
                  <a:pt x="10" y="14426"/>
                  <a:pt x="10" y="14976"/>
                  <a:pt x="0" y="15536"/>
                </a:cubicBezTo>
                <a:lnTo>
                  <a:pt x="0" y="15758"/>
                </a:lnTo>
                <a:cubicBezTo>
                  <a:pt x="0" y="15833"/>
                  <a:pt x="10" y="15917"/>
                  <a:pt x="21" y="16012"/>
                </a:cubicBezTo>
                <a:cubicBezTo>
                  <a:pt x="42" y="16108"/>
                  <a:pt x="64" y="16213"/>
                  <a:pt x="127" y="16319"/>
                </a:cubicBezTo>
                <a:cubicBezTo>
                  <a:pt x="179" y="16425"/>
                  <a:pt x="275" y="16520"/>
                  <a:pt x="370" y="16583"/>
                </a:cubicBezTo>
                <a:cubicBezTo>
                  <a:pt x="571" y="16710"/>
                  <a:pt x="750" y="16742"/>
                  <a:pt x="910" y="16763"/>
                </a:cubicBezTo>
                <a:cubicBezTo>
                  <a:pt x="1068" y="16784"/>
                  <a:pt x="1216" y="16794"/>
                  <a:pt x="1354" y="16794"/>
                </a:cubicBezTo>
                <a:cubicBezTo>
                  <a:pt x="1704" y="16807"/>
                  <a:pt x="2031" y="16812"/>
                  <a:pt x="2361" y="16812"/>
                </a:cubicBezTo>
                <a:cubicBezTo>
                  <a:pt x="2589" y="16812"/>
                  <a:pt x="2818" y="16810"/>
                  <a:pt x="3056" y="16805"/>
                </a:cubicBezTo>
                <a:cubicBezTo>
                  <a:pt x="3204" y="16794"/>
                  <a:pt x="3363" y="16794"/>
                  <a:pt x="3542" y="16752"/>
                </a:cubicBezTo>
                <a:cubicBezTo>
                  <a:pt x="3627" y="16731"/>
                  <a:pt x="3722" y="16700"/>
                  <a:pt x="3828" y="16636"/>
                </a:cubicBezTo>
                <a:cubicBezTo>
                  <a:pt x="3934" y="16573"/>
                  <a:pt x="4029" y="16467"/>
                  <a:pt x="4092" y="16361"/>
                </a:cubicBezTo>
                <a:cubicBezTo>
                  <a:pt x="4209" y="16139"/>
                  <a:pt x="4209" y="15959"/>
                  <a:pt x="4209" y="15800"/>
                </a:cubicBezTo>
                <a:cubicBezTo>
                  <a:pt x="4219" y="15663"/>
                  <a:pt x="4219" y="15515"/>
                  <a:pt x="4219" y="15377"/>
                </a:cubicBezTo>
                <a:cubicBezTo>
                  <a:pt x="4230" y="13136"/>
                  <a:pt x="4240" y="10905"/>
                  <a:pt x="4251" y="8663"/>
                </a:cubicBezTo>
                <a:cubicBezTo>
                  <a:pt x="4261" y="8113"/>
                  <a:pt x="4261" y="7552"/>
                  <a:pt x="4261" y="6992"/>
                </a:cubicBezTo>
                <a:cubicBezTo>
                  <a:pt x="4261" y="6918"/>
                  <a:pt x="4261" y="6854"/>
                  <a:pt x="4272" y="6780"/>
                </a:cubicBezTo>
                <a:lnTo>
                  <a:pt x="4272" y="6675"/>
                </a:lnTo>
                <a:cubicBezTo>
                  <a:pt x="4272" y="6600"/>
                  <a:pt x="4251" y="6527"/>
                  <a:pt x="4240" y="6484"/>
                </a:cubicBezTo>
                <a:cubicBezTo>
                  <a:pt x="4198" y="6315"/>
                  <a:pt x="4145" y="6188"/>
                  <a:pt x="4092" y="6050"/>
                </a:cubicBezTo>
                <a:cubicBezTo>
                  <a:pt x="3986" y="5786"/>
                  <a:pt x="3871" y="5522"/>
                  <a:pt x="3744" y="5268"/>
                </a:cubicBezTo>
                <a:cubicBezTo>
                  <a:pt x="3617" y="5004"/>
                  <a:pt x="3490" y="4750"/>
                  <a:pt x="3342" y="4496"/>
                </a:cubicBezTo>
                <a:lnTo>
                  <a:pt x="3215" y="4306"/>
                </a:lnTo>
                <a:lnTo>
                  <a:pt x="3151" y="4210"/>
                </a:lnTo>
                <a:cubicBezTo>
                  <a:pt x="3140" y="4189"/>
                  <a:pt x="3130" y="4179"/>
                  <a:pt x="3119" y="4158"/>
                </a:cubicBezTo>
                <a:cubicBezTo>
                  <a:pt x="3098" y="4137"/>
                  <a:pt x="3088" y="4116"/>
                  <a:pt x="3067" y="4083"/>
                </a:cubicBezTo>
                <a:cubicBezTo>
                  <a:pt x="2982" y="3978"/>
                  <a:pt x="2876" y="3883"/>
                  <a:pt x="2771" y="3820"/>
                </a:cubicBezTo>
                <a:cubicBezTo>
                  <a:pt x="2711" y="3790"/>
                  <a:pt x="2645" y="3776"/>
                  <a:pt x="2580" y="3776"/>
                </a:cubicBezTo>
                <a:cubicBezTo>
                  <a:pt x="2529" y="3776"/>
                  <a:pt x="2479" y="3784"/>
                  <a:pt x="2432" y="3798"/>
                </a:cubicBezTo>
                <a:cubicBezTo>
                  <a:pt x="2316" y="3841"/>
                  <a:pt x="2221" y="3935"/>
                  <a:pt x="2125" y="4041"/>
                </a:cubicBezTo>
                <a:cubicBezTo>
                  <a:pt x="2030" y="4168"/>
                  <a:pt x="2009" y="4210"/>
                  <a:pt x="1956" y="4274"/>
                </a:cubicBezTo>
                <a:cubicBezTo>
                  <a:pt x="1871" y="4401"/>
                  <a:pt x="1798" y="4528"/>
                  <a:pt x="1723" y="4655"/>
                </a:cubicBezTo>
                <a:cubicBezTo>
                  <a:pt x="1575" y="4898"/>
                  <a:pt x="1438" y="5152"/>
                  <a:pt x="1311" y="5406"/>
                </a:cubicBezTo>
                <a:cubicBezTo>
                  <a:pt x="1184" y="5670"/>
                  <a:pt x="1068" y="5924"/>
                  <a:pt x="962" y="6209"/>
                </a:cubicBezTo>
                <a:cubicBezTo>
                  <a:pt x="931" y="6283"/>
                  <a:pt x="910" y="6358"/>
                  <a:pt x="888" y="6442"/>
                </a:cubicBezTo>
                <a:cubicBezTo>
                  <a:pt x="877" y="6484"/>
                  <a:pt x="867" y="6516"/>
                  <a:pt x="856" y="6611"/>
                </a:cubicBezTo>
                <a:lnTo>
                  <a:pt x="856" y="6727"/>
                </a:lnTo>
                <a:lnTo>
                  <a:pt x="856" y="7150"/>
                </a:lnTo>
                <a:cubicBezTo>
                  <a:pt x="846" y="7711"/>
                  <a:pt x="846" y="8261"/>
                  <a:pt x="846" y="8821"/>
                </a:cubicBezTo>
                <a:cubicBezTo>
                  <a:pt x="835" y="9942"/>
                  <a:pt x="825" y="11063"/>
                  <a:pt x="825" y="12184"/>
                </a:cubicBezTo>
                <a:lnTo>
                  <a:pt x="1481" y="12184"/>
                </a:lnTo>
                <a:cubicBezTo>
                  <a:pt x="1491" y="11063"/>
                  <a:pt x="1502" y="9953"/>
                  <a:pt x="1502" y="8832"/>
                </a:cubicBezTo>
                <a:cubicBezTo>
                  <a:pt x="1502" y="8271"/>
                  <a:pt x="1512" y="7711"/>
                  <a:pt x="1512" y="7150"/>
                </a:cubicBezTo>
                <a:lnTo>
                  <a:pt x="1512" y="6727"/>
                </a:lnTo>
                <a:cubicBezTo>
                  <a:pt x="1512" y="6710"/>
                  <a:pt x="1512" y="6663"/>
                  <a:pt x="1518" y="6648"/>
                </a:cubicBezTo>
                <a:lnTo>
                  <a:pt x="1518" y="6648"/>
                </a:lnTo>
                <a:cubicBezTo>
                  <a:pt x="1518" y="6648"/>
                  <a:pt x="1518" y="6648"/>
                  <a:pt x="1519" y="6648"/>
                </a:cubicBezTo>
                <a:cubicBezTo>
                  <a:pt x="1519" y="6648"/>
                  <a:pt x="1521" y="6647"/>
                  <a:pt x="1523" y="6643"/>
                </a:cubicBezTo>
                <a:cubicBezTo>
                  <a:pt x="1521" y="6643"/>
                  <a:pt x="1519" y="6644"/>
                  <a:pt x="1518" y="6648"/>
                </a:cubicBezTo>
                <a:lnTo>
                  <a:pt x="1518" y="6648"/>
                </a:lnTo>
                <a:cubicBezTo>
                  <a:pt x="1517" y="6643"/>
                  <a:pt x="1523" y="6616"/>
                  <a:pt x="1523" y="6600"/>
                </a:cubicBezTo>
                <a:cubicBezTo>
                  <a:pt x="1544" y="6558"/>
                  <a:pt x="1565" y="6495"/>
                  <a:pt x="1586" y="6442"/>
                </a:cubicBezTo>
                <a:cubicBezTo>
                  <a:pt x="1671" y="6198"/>
                  <a:pt x="1787" y="5945"/>
                  <a:pt x="1904" y="5702"/>
                </a:cubicBezTo>
                <a:cubicBezTo>
                  <a:pt x="2030" y="5458"/>
                  <a:pt x="2157" y="5215"/>
                  <a:pt x="2294" y="4983"/>
                </a:cubicBezTo>
                <a:cubicBezTo>
                  <a:pt x="2383" y="4821"/>
                  <a:pt x="2540" y="4599"/>
                  <a:pt x="2581" y="4540"/>
                </a:cubicBezTo>
                <a:lnTo>
                  <a:pt x="2581" y="4540"/>
                </a:lnTo>
                <a:cubicBezTo>
                  <a:pt x="2612" y="4582"/>
                  <a:pt x="2633" y="4624"/>
                  <a:pt x="2665" y="4666"/>
                </a:cubicBezTo>
                <a:cubicBezTo>
                  <a:pt x="2696" y="4718"/>
                  <a:pt x="2739" y="4781"/>
                  <a:pt x="2771" y="4835"/>
                </a:cubicBezTo>
                <a:cubicBezTo>
                  <a:pt x="2898" y="5067"/>
                  <a:pt x="3025" y="5310"/>
                  <a:pt x="3151" y="5554"/>
                </a:cubicBezTo>
                <a:cubicBezTo>
                  <a:pt x="3267" y="5797"/>
                  <a:pt x="3373" y="6050"/>
                  <a:pt x="3479" y="6294"/>
                </a:cubicBezTo>
                <a:cubicBezTo>
                  <a:pt x="3521" y="6421"/>
                  <a:pt x="3574" y="6548"/>
                  <a:pt x="3596" y="6654"/>
                </a:cubicBezTo>
                <a:cubicBezTo>
                  <a:pt x="3606" y="6664"/>
                  <a:pt x="3606" y="6675"/>
                  <a:pt x="3606" y="6675"/>
                </a:cubicBezTo>
                <a:lnTo>
                  <a:pt x="3606" y="6780"/>
                </a:lnTo>
                <a:lnTo>
                  <a:pt x="3606" y="6981"/>
                </a:lnTo>
                <a:cubicBezTo>
                  <a:pt x="3596" y="7542"/>
                  <a:pt x="3596" y="8102"/>
                  <a:pt x="3596" y="8663"/>
                </a:cubicBezTo>
                <a:cubicBezTo>
                  <a:pt x="3585" y="10905"/>
                  <a:pt x="3563" y="13136"/>
                  <a:pt x="3553" y="15377"/>
                </a:cubicBezTo>
                <a:cubicBezTo>
                  <a:pt x="3553" y="15642"/>
                  <a:pt x="3563" y="15981"/>
                  <a:pt x="3511" y="16044"/>
                </a:cubicBezTo>
                <a:lnTo>
                  <a:pt x="3490" y="16065"/>
                </a:lnTo>
                <a:cubicBezTo>
                  <a:pt x="3469" y="16075"/>
                  <a:pt x="3437" y="16097"/>
                  <a:pt x="3384" y="16108"/>
                </a:cubicBezTo>
                <a:cubicBezTo>
                  <a:pt x="3288" y="16129"/>
                  <a:pt x="3162" y="16139"/>
                  <a:pt x="3035" y="16139"/>
                </a:cubicBezTo>
                <a:cubicBezTo>
                  <a:pt x="2770" y="16144"/>
                  <a:pt x="2490" y="16147"/>
                  <a:pt x="2210" y="16147"/>
                </a:cubicBezTo>
                <a:cubicBezTo>
                  <a:pt x="1930" y="16147"/>
                  <a:pt x="1649" y="16144"/>
                  <a:pt x="1385" y="16139"/>
                </a:cubicBezTo>
                <a:cubicBezTo>
                  <a:pt x="1248" y="16139"/>
                  <a:pt x="1121" y="16129"/>
                  <a:pt x="994" y="16108"/>
                </a:cubicBezTo>
                <a:cubicBezTo>
                  <a:pt x="877" y="16097"/>
                  <a:pt x="772" y="16065"/>
                  <a:pt x="740" y="16033"/>
                </a:cubicBezTo>
                <a:cubicBezTo>
                  <a:pt x="708" y="16012"/>
                  <a:pt x="698" y="16002"/>
                  <a:pt x="677" y="15906"/>
                </a:cubicBezTo>
                <a:cubicBezTo>
                  <a:pt x="666" y="15864"/>
                  <a:pt x="666" y="15800"/>
                  <a:pt x="666" y="15748"/>
                </a:cubicBezTo>
                <a:lnTo>
                  <a:pt x="666" y="15547"/>
                </a:lnTo>
                <a:cubicBezTo>
                  <a:pt x="666" y="14987"/>
                  <a:pt x="677" y="14426"/>
                  <a:pt x="677" y="13866"/>
                </a:cubicBezTo>
                <a:cubicBezTo>
                  <a:pt x="687" y="11624"/>
                  <a:pt x="698" y="9392"/>
                  <a:pt x="719" y="7150"/>
                </a:cubicBezTo>
                <a:lnTo>
                  <a:pt x="719" y="5479"/>
                </a:lnTo>
                <a:cubicBezTo>
                  <a:pt x="729" y="5194"/>
                  <a:pt x="729" y="4919"/>
                  <a:pt x="729" y="4633"/>
                </a:cubicBezTo>
                <a:lnTo>
                  <a:pt x="729" y="4221"/>
                </a:lnTo>
                <a:lnTo>
                  <a:pt x="729" y="4010"/>
                </a:lnTo>
                <a:cubicBezTo>
                  <a:pt x="729" y="3957"/>
                  <a:pt x="740" y="3914"/>
                  <a:pt x="750" y="3862"/>
                </a:cubicBezTo>
                <a:cubicBezTo>
                  <a:pt x="793" y="3639"/>
                  <a:pt x="888" y="3386"/>
                  <a:pt x="994" y="3143"/>
                </a:cubicBezTo>
                <a:cubicBezTo>
                  <a:pt x="1100" y="2889"/>
                  <a:pt x="1216" y="2645"/>
                  <a:pt x="1354" y="2413"/>
                </a:cubicBezTo>
                <a:cubicBezTo>
                  <a:pt x="1607" y="1937"/>
                  <a:pt x="1904" y="1472"/>
                  <a:pt x="2231" y="1059"/>
                </a:cubicBezTo>
                <a:cubicBezTo>
                  <a:pt x="2316" y="964"/>
                  <a:pt x="2400" y="869"/>
                  <a:pt x="2485" y="784"/>
                </a:cubicBezTo>
                <a:cubicBezTo>
                  <a:pt x="2527" y="753"/>
                  <a:pt x="2580" y="711"/>
                  <a:pt x="2612" y="689"/>
                </a:cubicBezTo>
                <a:cubicBezTo>
                  <a:pt x="2623" y="678"/>
                  <a:pt x="2633" y="678"/>
                  <a:pt x="2644" y="668"/>
                </a:cubicBezTo>
                <a:lnTo>
                  <a:pt x="2644" y="678"/>
                </a:lnTo>
                <a:cubicBezTo>
                  <a:pt x="2675" y="689"/>
                  <a:pt x="2717" y="721"/>
                  <a:pt x="2760" y="763"/>
                </a:cubicBezTo>
                <a:cubicBezTo>
                  <a:pt x="2844" y="837"/>
                  <a:pt x="2929" y="932"/>
                  <a:pt x="3003" y="1028"/>
                </a:cubicBezTo>
                <a:cubicBezTo>
                  <a:pt x="3321" y="1440"/>
                  <a:pt x="3596" y="1916"/>
                  <a:pt x="3838" y="2402"/>
                </a:cubicBezTo>
                <a:cubicBezTo>
                  <a:pt x="4082" y="2878"/>
                  <a:pt x="4315" y="3407"/>
                  <a:pt x="4420" y="3872"/>
                </a:cubicBezTo>
                <a:cubicBezTo>
                  <a:pt x="4431" y="3935"/>
                  <a:pt x="4431" y="3989"/>
                  <a:pt x="4431" y="4020"/>
                </a:cubicBezTo>
                <a:lnTo>
                  <a:pt x="4431" y="4232"/>
                </a:lnTo>
                <a:lnTo>
                  <a:pt x="4431" y="4655"/>
                </a:lnTo>
                <a:cubicBezTo>
                  <a:pt x="4431" y="4929"/>
                  <a:pt x="4431" y="5215"/>
                  <a:pt x="4420" y="5490"/>
                </a:cubicBezTo>
                <a:cubicBezTo>
                  <a:pt x="4409" y="7732"/>
                  <a:pt x="4399" y="9963"/>
                  <a:pt x="4388" y="12205"/>
                </a:cubicBezTo>
                <a:lnTo>
                  <a:pt x="5044" y="12205"/>
                </a:lnTo>
                <a:cubicBezTo>
                  <a:pt x="5055" y="9974"/>
                  <a:pt x="5076" y="7732"/>
                  <a:pt x="5086" y="5490"/>
                </a:cubicBezTo>
                <a:lnTo>
                  <a:pt x="5086" y="4655"/>
                </a:lnTo>
                <a:cubicBezTo>
                  <a:pt x="5086" y="4517"/>
                  <a:pt x="5097" y="4380"/>
                  <a:pt x="5097" y="4232"/>
                </a:cubicBezTo>
                <a:lnTo>
                  <a:pt x="5097" y="4031"/>
                </a:lnTo>
                <a:cubicBezTo>
                  <a:pt x="5097" y="3925"/>
                  <a:pt x="5086" y="3841"/>
                  <a:pt x="5065" y="3756"/>
                </a:cubicBezTo>
                <a:cubicBezTo>
                  <a:pt x="4928" y="3132"/>
                  <a:pt x="4684" y="2624"/>
                  <a:pt x="4431" y="2106"/>
                </a:cubicBezTo>
                <a:cubicBezTo>
                  <a:pt x="4177" y="1588"/>
                  <a:pt x="3892" y="1091"/>
                  <a:pt x="3521" y="626"/>
                </a:cubicBezTo>
                <a:cubicBezTo>
                  <a:pt x="3426" y="499"/>
                  <a:pt x="3331" y="382"/>
                  <a:pt x="3204" y="277"/>
                </a:cubicBezTo>
                <a:cubicBezTo>
                  <a:pt x="3140" y="213"/>
                  <a:pt x="3077" y="161"/>
                  <a:pt x="2982" y="107"/>
                </a:cubicBezTo>
                <a:cubicBezTo>
                  <a:pt x="2885" y="49"/>
                  <a:pt x="2753" y="0"/>
                  <a:pt x="26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42863" dist="57150" dir="528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8470661" y="224604"/>
            <a:ext cx="612258" cy="978817"/>
            <a:chOff x="3085608" y="3229147"/>
            <a:chExt cx="696065" cy="1112798"/>
          </a:xfrm>
        </p:grpSpPr>
        <p:grpSp>
          <p:nvGrpSpPr>
            <p:cNvPr id="29" name="Google Shape;29;p5"/>
            <p:cNvGrpSpPr/>
            <p:nvPr/>
          </p:nvGrpSpPr>
          <p:grpSpPr>
            <a:xfrm>
              <a:off x="3085608" y="3229147"/>
              <a:ext cx="696065" cy="1112798"/>
              <a:chOff x="3085608" y="3229147"/>
              <a:chExt cx="696065" cy="1112798"/>
            </a:xfrm>
          </p:grpSpPr>
          <p:sp>
            <p:nvSpPr>
              <p:cNvPr id="30" name="Google Shape;30;p5"/>
              <p:cNvSpPr/>
              <p:nvPr/>
            </p:nvSpPr>
            <p:spPr>
              <a:xfrm>
                <a:off x="3507300" y="4093724"/>
                <a:ext cx="113675" cy="248220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23026" extrusionOk="0">
                    <a:moveTo>
                      <a:pt x="4830" y="0"/>
                    </a:moveTo>
                    <a:cubicBezTo>
                      <a:pt x="3686" y="398"/>
                      <a:pt x="2520" y="724"/>
                      <a:pt x="1307" y="980"/>
                    </a:cubicBezTo>
                    <a:cubicBezTo>
                      <a:pt x="865" y="1098"/>
                      <a:pt x="421" y="1191"/>
                      <a:pt x="1" y="1260"/>
                    </a:cubicBezTo>
                    <a:lnTo>
                      <a:pt x="1" y="1378"/>
                    </a:lnTo>
                    <a:lnTo>
                      <a:pt x="5366" y="21159"/>
                    </a:lnTo>
                    <a:cubicBezTo>
                      <a:pt x="5670" y="22279"/>
                      <a:pt x="6672" y="23025"/>
                      <a:pt x="7770" y="23025"/>
                    </a:cubicBezTo>
                    <a:cubicBezTo>
                      <a:pt x="7979" y="23025"/>
                      <a:pt x="8212" y="23001"/>
                      <a:pt x="8423" y="22932"/>
                    </a:cubicBezTo>
                    <a:cubicBezTo>
                      <a:pt x="9776" y="22581"/>
                      <a:pt x="10545" y="21206"/>
                      <a:pt x="10196" y="19853"/>
                    </a:cubicBezTo>
                    <a:lnTo>
                      <a:pt x="4853" y="71"/>
                    </a:lnTo>
                    <a:lnTo>
                      <a:pt x="4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5"/>
              <p:cNvSpPr/>
              <p:nvPr/>
            </p:nvSpPr>
            <p:spPr>
              <a:xfrm>
                <a:off x="3171104" y="3658687"/>
                <a:ext cx="610568" cy="454463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2158" extrusionOk="0">
                    <a:moveTo>
                      <a:pt x="42385" y="1"/>
                    </a:moveTo>
                    <a:lnTo>
                      <a:pt x="42385" y="1"/>
                    </a:lnTo>
                    <a:cubicBezTo>
                      <a:pt x="46117" y="2520"/>
                      <a:pt x="48776" y="6137"/>
                      <a:pt x="49756" y="10475"/>
                    </a:cubicBezTo>
                    <a:cubicBezTo>
                      <a:pt x="52135" y="21019"/>
                      <a:pt x="43551" y="31912"/>
                      <a:pt x="30605" y="34829"/>
                    </a:cubicBezTo>
                    <a:cubicBezTo>
                      <a:pt x="28449" y="35311"/>
                      <a:pt x="26307" y="35541"/>
                      <a:pt x="24224" y="35541"/>
                    </a:cubicBezTo>
                    <a:cubicBezTo>
                      <a:pt x="13803" y="35541"/>
                      <a:pt x="4856" y="29782"/>
                      <a:pt x="2893" y="20995"/>
                    </a:cubicBezTo>
                    <a:cubicBezTo>
                      <a:pt x="2146" y="17753"/>
                      <a:pt x="2473" y="14463"/>
                      <a:pt x="3639" y="11384"/>
                    </a:cubicBezTo>
                    <a:lnTo>
                      <a:pt x="3639" y="11384"/>
                    </a:lnTo>
                    <a:cubicBezTo>
                      <a:pt x="1027" y="15794"/>
                      <a:pt x="0" y="20786"/>
                      <a:pt x="1120" y="25707"/>
                    </a:cubicBezTo>
                    <a:cubicBezTo>
                      <a:pt x="3343" y="35644"/>
                      <a:pt x="13464" y="42158"/>
                      <a:pt x="25262" y="42158"/>
                    </a:cubicBezTo>
                    <a:cubicBezTo>
                      <a:pt x="27201" y="42158"/>
                      <a:pt x="29186" y="41982"/>
                      <a:pt x="31188" y="41616"/>
                    </a:cubicBezTo>
                    <a:cubicBezTo>
                      <a:pt x="31608" y="41547"/>
                      <a:pt x="32052" y="41454"/>
                      <a:pt x="32494" y="41336"/>
                    </a:cubicBezTo>
                    <a:cubicBezTo>
                      <a:pt x="33707" y="41080"/>
                      <a:pt x="34873" y="40754"/>
                      <a:pt x="36017" y="40356"/>
                    </a:cubicBezTo>
                    <a:cubicBezTo>
                      <a:pt x="48661" y="36018"/>
                      <a:pt x="56639" y="24752"/>
                      <a:pt x="54166" y="13810"/>
                    </a:cubicBezTo>
                    <a:cubicBezTo>
                      <a:pt x="52789" y="7629"/>
                      <a:pt x="48356" y="2800"/>
                      <a:pt x="4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5"/>
              <p:cNvSpPr/>
              <p:nvPr/>
            </p:nvSpPr>
            <p:spPr>
              <a:xfrm>
                <a:off x="3194238" y="3631791"/>
                <a:ext cx="538892" cy="410028"/>
              </a:xfrm>
              <a:custGeom>
                <a:avLst/>
                <a:gdLst/>
                <a:ahLst/>
                <a:cxnLst/>
                <a:rect l="l" t="t" r="r" b="b"/>
                <a:pathLst>
                  <a:path w="49990" h="38036" extrusionOk="0">
                    <a:moveTo>
                      <a:pt x="30932" y="1"/>
                    </a:moveTo>
                    <a:cubicBezTo>
                      <a:pt x="31841" y="2776"/>
                      <a:pt x="32914" y="6275"/>
                      <a:pt x="33894" y="9820"/>
                    </a:cubicBezTo>
                    <a:cubicBezTo>
                      <a:pt x="35013" y="14812"/>
                      <a:pt x="30955" y="19969"/>
                      <a:pt x="24843" y="21344"/>
                    </a:cubicBezTo>
                    <a:cubicBezTo>
                      <a:pt x="23827" y="21568"/>
                      <a:pt x="22819" y="21675"/>
                      <a:pt x="21838" y="21675"/>
                    </a:cubicBezTo>
                    <a:cubicBezTo>
                      <a:pt x="16899" y="21675"/>
                      <a:pt x="12667" y="18959"/>
                      <a:pt x="11733" y="14812"/>
                    </a:cubicBezTo>
                    <a:cubicBezTo>
                      <a:pt x="11104" y="11640"/>
                      <a:pt x="10473" y="8001"/>
                      <a:pt x="10007" y="5132"/>
                    </a:cubicBezTo>
                    <a:cubicBezTo>
                      <a:pt x="6392" y="7488"/>
                      <a:pt x="3475" y="10520"/>
                      <a:pt x="1493" y="13857"/>
                    </a:cubicBezTo>
                    <a:lnTo>
                      <a:pt x="1493" y="13879"/>
                    </a:lnTo>
                    <a:cubicBezTo>
                      <a:pt x="327" y="16958"/>
                      <a:pt x="0" y="20248"/>
                      <a:pt x="747" y="23490"/>
                    </a:cubicBezTo>
                    <a:cubicBezTo>
                      <a:pt x="2710" y="32277"/>
                      <a:pt x="11657" y="38036"/>
                      <a:pt x="22078" y="38036"/>
                    </a:cubicBezTo>
                    <a:cubicBezTo>
                      <a:pt x="24161" y="38036"/>
                      <a:pt x="26303" y="37806"/>
                      <a:pt x="28459" y="37324"/>
                    </a:cubicBezTo>
                    <a:cubicBezTo>
                      <a:pt x="41405" y="34407"/>
                      <a:pt x="49989" y="23514"/>
                      <a:pt x="47610" y="12970"/>
                    </a:cubicBezTo>
                    <a:cubicBezTo>
                      <a:pt x="46630" y="8632"/>
                      <a:pt x="43971" y="5015"/>
                      <a:pt x="40239" y="2496"/>
                    </a:cubicBezTo>
                    <a:cubicBezTo>
                      <a:pt x="37417" y="1189"/>
                      <a:pt x="34291" y="327"/>
                      <a:pt x="309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>
                <a:off x="3293047" y="3570679"/>
                <a:ext cx="278641" cy="294768"/>
              </a:xfrm>
              <a:custGeom>
                <a:avLst/>
                <a:gdLst/>
                <a:ahLst/>
                <a:cxnLst/>
                <a:rect l="l" t="t" r="r" b="b"/>
                <a:pathLst>
                  <a:path w="25848" h="27344" extrusionOk="0">
                    <a:moveTo>
                      <a:pt x="19876" y="0"/>
                    </a:moveTo>
                    <a:cubicBezTo>
                      <a:pt x="16937" y="2333"/>
                      <a:pt x="13297" y="4106"/>
                      <a:pt x="9192" y="5039"/>
                    </a:cubicBezTo>
                    <a:cubicBezTo>
                      <a:pt x="7164" y="5505"/>
                      <a:pt x="5146" y="5719"/>
                      <a:pt x="3186" y="5719"/>
                    </a:cubicBezTo>
                    <a:cubicBezTo>
                      <a:pt x="2104" y="5719"/>
                      <a:pt x="1039" y="5654"/>
                      <a:pt x="1" y="5530"/>
                    </a:cubicBezTo>
                    <a:lnTo>
                      <a:pt x="1" y="5530"/>
                    </a:lnTo>
                    <a:cubicBezTo>
                      <a:pt x="1" y="5530"/>
                      <a:pt x="328" y="7745"/>
                      <a:pt x="841" y="10801"/>
                    </a:cubicBezTo>
                    <a:cubicBezTo>
                      <a:pt x="1307" y="13670"/>
                      <a:pt x="1938" y="17309"/>
                      <a:pt x="2567" y="20481"/>
                    </a:cubicBezTo>
                    <a:cubicBezTo>
                      <a:pt x="3501" y="24628"/>
                      <a:pt x="7733" y="27344"/>
                      <a:pt x="12672" y="27344"/>
                    </a:cubicBezTo>
                    <a:cubicBezTo>
                      <a:pt x="13653" y="27344"/>
                      <a:pt x="14661" y="27237"/>
                      <a:pt x="15677" y="27013"/>
                    </a:cubicBezTo>
                    <a:cubicBezTo>
                      <a:pt x="21789" y="25638"/>
                      <a:pt x="25847" y="20481"/>
                      <a:pt x="24728" y="15489"/>
                    </a:cubicBezTo>
                    <a:cubicBezTo>
                      <a:pt x="23748" y="11944"/>
                      <a:pt x="22675" y="8445"/>
                      <a:pt x="21766" y="5670"/>
                    </a:cubicBezTo>
                    <a:cubicBezTo>
                      <a:pt x="20693" y="2310"/>
                      <a:pt x="19876" y="0"/>
                      <a:pt x="19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3085608" y="3229147"/>
                <a:ext cx="517526" cy="403194"/>
              </a:xfrm>
              <a:custGeom>
                <a:avLst/>
                <a:gdLst/>
                <a:ahLst/>
                <a:cxnLst/>
                <a:rect l="l" t="t" r="r" b="b"/>
                <a:pathLst>
                  <a:path w="48008" h="37402" extrusionOk="0">
                    <a:moveTo>
                      <a:pt x="25609" y="1721"/>
                    </a:moveTo>
                    <a:cubicBezTo>
                      <a:pt x="33249" y="1721"/>
                      <a:pt x="39808" y="5939"/>
                      <a:pt x="41265" y="12392"/>
                    </a:cubicBezTo>
                    <a:cubicBezTo>
                      <a:pt x="42991" y="20112"/>
                      <a:pt x="36693" y="28114"/>
                      <a:pt x="27199" y="30236"/>
                    </a:cubicBezTo>
                    <a:cubicBezTo>
                      <a:pt x="25615" y="30590"/>
                      <a:pt x="24041" y="30759"/>
                      <a:pt x="22510" y="30759"/>
                    </a:cubicBezTo>
                    <a:cubicBezTo>
                      <a:pt x="14866" y="30759"/>
                      <a:pt x="8296" y="26542"/>
                      <a:pt x="6858" y="20090"/>
                    </a:cubicBezTo>
                    <a:cubicBezTo>
                      <a:pt x="5108" y="12367"/>
                      <a:pt x="11406" y="4367"/>
                      <a:pt x="20924" y="2243"/>
                    </a:cubicBezTo>
                    <a:cubicBezTo>
                      <a:pt x="22507" y="1890"/>
                      <a:pt x="24080" y="1721"/>
                      <a:pt x="25609" y="1721"/>
                    </a:cubicBezTo>
                    <a:close/>
                    <a:moveTo>
                      <a:pt x="26392" y="1"/>
                    </a:moveTo>
                    <a:cubicBezTo>
                      <a:pt x="24417" y="1"/>
                      <a:pt x="22386" y="221"/>
                      <a:pt x="20341" y="681"/>
                    </a:cubicBezTo>
                    <a:cubicBezTo>
                      <a:pt x="8118" y="3410"/>
                      <a:pt x="0" y="13720"/>
                      <a:pt x="2239" y="23682"/>
                    </a:cubicBezTo>
                    <a:cubicBezTo>
                      <a:pt x="3895" y="31053"/>
                      <a:pt x="10777" y="36185"/>
                      <a:pt x="19244" y="37212"/>
                    </a:cubicBezTo>
                    <a:cubicBezTo>
                      <a:pt x="20282" y="37336"/>
                      <a:pt x="21347" y="37401"/>
                      <a:pt x="22429" y="37401"/>
                    </a:cubicBezTo>
                    <a:cubicBezTo>
                      <a:pt x="24389" y="37401"/>
                      <a:pt x="26407" y="37187"/>
                      <a:pt x="28435" y="36721"/>
                    </a:cubicBezTo>
                    <a:cubicBezTo>
                      <a:pt x="32540" y="35788"/>
                      <a:pt x="36180" y="34015"/>
                      <a:pt x="39119" y="31682"/>
                    </a:cubicBezTo>
                    <a:cubicBezTo>
                      <a:pt x="44928" y="27088"/>
                      <a:pt x="48007" y="20345"/>
                      <a:pt x="46514" y="13745"/>
                    </a:cubicBezTo>
                    <a:cubicBezTo>
                      <a:pt x="44668" y="5449"/>
                      <a:pt x="36223" y="1"/>
                      <a:pt x="263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5"/>
            <p:cNvGrpSpPr/>
            <p:nvPr/>
          </p:nvGrpSpPr>
          <p:grpSpPr>
            <a:xfrm>
              <a:off x="3085608" y="3229147"/>
              <a:ext cx="696065" cy="1112798"/>
              <a:chOff x="3085608" y="3229147"/>
              <a:chExt cx="696065" cy="1112798"/>
            </a:xfrm>
          </p:grpSpPr>
          <p:sp>
            <p:nvSpPr>
              <p:cNvPr id="38" name="Google Shape;38;p5"/>
              <p:cNvSpPr/>
              <p:nvPr/>
            </p:nvSpPr>
            <p:spPr>
              <a:xfrm>
                <a:off x="3507300" y="4093724"/>
                <a:ext cx="113675" cy="248220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23026" extrusionOk="0">
                    <a:moveTo>
                      <a:pt x="4830" y="0"/>
                    </a:moveTo>
                    <a:cubicBezTo>
                      <a:pt x="3686" y="398"/>
                      <a:pt x="2520" y="724"/>
                      <a:pt x="1307" y="980"/>
                    </a:cubicBezTo>
                    <a:cubicBezTo>
                      <a:pt x="865" y="1098"/>
                      <a:pt x="421" y="1191"/>
                      <a:pt x="1" y="1260"/>
                    </a:cubicBezTo>
                    <a:lnTo>
                      <a:pt x="1" y="1378"/>
                    </a:lnTo>
                    <a:lnTo>
                      <a:pt x="5366" y="21159"/>
                    </a:lnTo>
                    <a:cubicBezTo>
                      <a:pt x="5670" y="22279"/>
                      <a:pt x="6672" y="23025"/>
                      <a:pt x="7770" y="23025"/>
                    </a:cubicBezTo>
                    <a:cubicBezTo>
                      <a:pt x="7979" y="23025"/>
                      <a:pt x="8212" y="23001"/>
                      <a:pt x="8423" y="22932"/>
                    </a:cubicBezTo>
                    <a:cubicBezTo>
                      <a:pt x="9776" y="22581"/>
                      <a:pt x="10545" y="21206"/>
                      <a:pt x="10196" y="19853"/>
                    </a:cubicBezTo>
                    <a:lnTo>
                      <a:pt x="4853" y="71"/>
                    </a:lnTo>
                    <a:lnTo>
                      <a:pt x="48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171104" y="3658687"/>
                <a:ext cx="610568" cy="454463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2158" extrusionOk="0">
                    <a:moveTo>
                      <a:pt x="42385" y="1"/>
                    </a:moveTo>
                    <a:lnTo>
                      <a:pt x="42385" y="1"/>
                    </a:lnTo>
                    <a:cubicBezTo>
                      <a:pt x="46117" y="2520"/>
                      <a:pt x="48776" y="6137"/>
                      <a:pt x="49756" y="10475"/>
                    </a:cubicBezTo>
                    <a:cubicBezTo>
                      <a:pt x="52135" y="21019"/>
                      <a:pt x="43551" y="31912"/>
                      <a:pt x="30605" y="34829"/>
                    </a:cubicBezTo>
                    <a:cubicBezTo>
                      <a:pt x="28449" y="35311"/>
                      <a:pt x="26307" y="35541"/>
                      <a:pt x="24224" y="35541"/>
                    </a:cubicBezTo>
                    <a:cubicBezTo>
                      <a:pt x="13803" y="35541"/>
                      <a:pt x="4856" y="29782"/>
                      <a:pt x="2893" y="20995"/>
                    </a:cubicBezTo>
                    <a:cubicBezTo>
                      <a:pt x="2146" y="17753"/>
                      <a:pt x="2473" y="14463"/>
                      <a:pt x="3639" y="11384"/>
                    </a:cubicBezTo>
                    <a:lnTo>
                      <a:pt x="3639" y="11384"/>
                    </a:lnTo>
                    <a:cubicBezTo>
                      <a:pt x="1027" y="15794"/>
                      <a:pt x="0" y="20786"/>
                      <a:pt x="1120" y="25707"/>
                    </a:cubicBezTo>
                    <a:cubicBezTo>
                      <a:pt x="3343" y="35644"/>
                      <a:pt x="13464" y="42158"/>
                      <a:pt x="25262" y="42158"/>
                    </a:cubicBezTo>
                    <a:cubicBezTo>
                      <a:pt x="27201" y="42158"/>
                      <a:pt x="29186" y="41982"/>
                      <a:pt x="31188" y="41616"/>
                    </a:cubicBezTo>
                    <a:cubicBezTo>
                      <a:pt x="31608" y="41547"/>
                      <a:pt x="32052" y="41454"/>
                      <a:pt x="32494" y="41336"/>
                    </a:cubicBezTo>
                    <a:cubicBezTo>
                      <a:pt x="33707" y="41080"/>
                      <a:pt x="34873" y="40754"/>
                      <a:pt x="36017" y="40356"/>
                    </a:cubicBezTo>
                    <a:cubicBezTo>
                      <a:pt x="48661" y="36018"/>
                      <a:pt x="56639" y="24752"/>
                      <a:pt x="54166" y="13810"/>
                    </a:cubicBezTo>
                    <a:cubicBezTo>
                      <a:pt x="52789" y="7629"/>
                      <a:pt x="48356" y="2800"/>
                      <a:pt x="4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3194238" y="3631791"/>
                <a:ext cx="538892" cy="410028"/>
              </a:xfrm>
              <a:custGeom>
                <a:avLst/>
                <a:gdLst/>
                <a:ahLst/>
                <a:cxnLst/>
                <a:rect l="l" t="t" r="r" b="b"/>
                <a:pathLst>
                  <a:path w="49990" h="38036" extrusionOk="0">
                    <a:moveTo>
                      <a:pt x="30932" y="1"/>
                    </a:moveTo>
                    <a:cubicBezTo>
                      <a:pt x="31841" y="2776"/>
                      <a:pt x="32914" y="6275"/>
                      <a:pt x="33894" y="9820"/>
                    </a:cubicBezTo>
                    <a:cubicBezTo>
                      <a:pt x="35013" y="14812"/>
                      <a:pt x="30955" y="19969"/>
                      <a:pt x="24843" y="21344"/>
                    </a:cubicBezTo>
                    <a:cubicBezTo>
                      <a:pt x="23827" y="21568"/>
                      <a:pt x="22819" y="21675"/>
                      <a:pt x="21838" y="21675"/>
                    </a:cubicBezTo>
                    <a:cubicBezTo>
                      <a:pt x="16899" y="21675"/>
                      <a:pt x="12667" y="18959"/>
                      <a:pt x="11733" y="14812"/>
                    </a:cubicBezTo>
                    <a:cubicBezTo>
                      <a:pt x="11104" y="11640"/>
                      <a:pt x="10473" y="8001"/>
                      <a:pt x="10007" y="5132"/>
                    </a:cubicBezTo>
                    <a:cubicBezTo>
                      <a:pt x="6392" y="7488"/>
                      <a:pt x="3475" y="10520"/>
                      <a:pt x="1493" y="13857"/>
                    </a:cubicBezTo>
                    <a:lnTo>
                      <a:pt x="1493" y="13879"/>
                    </a:lnTo>
                    <a:cubicBezTo>
                      <a:pt x="327" y="16958"/>
                      <a:pt x="0" y="20248"/>
                      <a:pt x="747" y="23490"/>
                    </a:cubicBezTo>
                    <a:cubicBezTo>
                      <a:pt x="2710" y="32277"/>
                      <a:pt x="11657" y="38036"/>
                      <a:pt x="22078" y="38036"/>
                    </a:cubicBezTo>
                    <a:cubicBezTo>
                      <a:pt x="24161" y="38036"/>
                      <a:pt x="26303" y="37806"/>
                      <a:pt x="28459" y="37324"/>
                    </a:cubicBezTo>
                    <a:cubicBezTo>
                      <a:pt x="41405" y="34407"/>
                      <a:pt x="49989" y="23514"/>
                      <a:pt x="47610" y="12970"/>
                    </a:cubicBezTo>
                    <a:cubicBezTo>
                      <a:pt x="46630" y="8632"/>
                      <a:pt x="43971" y="5015"/>
                      <a:pt x="40239" y="2496"/>
                    </a:cubicBezTo>
                    <a:cubicBezTo>
                      <a:pt x="37417" y="1189"/>
                      <a:pt x="34291" y="327"/>
                      <a:pt x="30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5"/>
              <p:cNvSpPr/>
              <p:nvPr/>
            </p:nvSpPr>
            <p:spPr>
              <a:xfrm>
                <a:off x="3293047" y="3570679"/>
                <a:ext cx="278641" cy="294768"/>
              </a:xfrm>
              <a:custGeom>
                <a:avLst/>
                <a:gdLst/>
                <a:ahLst/>
                <a:cxnLst/>
                <a:rect l="l" t="t" r="r" b="b"/>
                <a:pathLst>
                  <a:path w="25848" h="27344" extrusionOk="0">
                    <a:moveTo>
                      <a:pt x="19876" y="0"/>
                    </a:moveTo>
                    <a:cubicBezTo>
                      <a:pt x="16937" y="2333"/>
                      <a:pt x="13297" y="4106"/>
                      <a:pt x="9192" y="5039"/>
                    </a:cubicBezTo>
                    <a:cubicBezTo>
                      <a:pt x="7164" y="5505"/>
                      <a:pt x="5146" y="5719"/>
                      <a:pt x="3186" y="5719"/>
                    </a:cubicBezTo>
                    <a:cubicBezTo>
                      <a:pt x="2104" y="5719"/>
                      <a:pt x="1039" y="5654"/>
                      <a:pt x="1" y="5530"/>
                    </a:cubicBezTo>
                    <a:lnTo>
                      <a:pt x="1" y="5530"/>
                    </a:lnTo>
                    <a:cubicBezTo>
                      <a:pt x="1" y="5530"/>
                      <a:pt x="328" y="7745"/>
                      <a:pt x="841" y="10801"/>
                    </a:cubicBezTo>
                    <a:cubicBezTo>
                      <a:pt x="1307" y="13670"/>
                      <a:pt x="1938" y="17309"/>
                      <a:pt x="2567" y="20481"/>
                    </a:cubicBezTo>
                    <a:cubicBezTo>
                      <a:pt x="3501" y="24628"/>
                      <a:pt x="7733" y="27344"/>
                      <a:pt x="12672" y="27344"/>
                    </a:cubicBezTo>
                    <a:cubicBezTo>
                      <a:pt x="13653" y="27344"/>
                      <a:pt x="14661" y="27237"/>
                      <a:pt x="15677" y="27013"/>
                    </a:cubicBezTo>
                    <a:cubicBezTo>
                      <a:pt x="21789" y="25638"/>
                      <a:pt x="25847" y="20481"/>
                      <a:pt x="24728" y="15489"/>
                    </a:cubicBezTo>
                    <a:cubicBezTo>
                      <a:pt x="23748" y="11944"/>
                      <a:pt x="22675" y="8445"/>
                      <a:pt x="21766" y="5670"/>
                    </a:cubicBezTo>
                    <a:cubicBezTo>
                      <a:pt x="20693" y="2310"/>
                      <a:pt x="19876" y="0"/>
                      <a:pt x="19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5"/>
              <p:cNvSpPr/>
              <p:nvPr/>
            </p:nvSpPr>
            <p:spPr>
              <a:xfrm>
                <a:off x="3085608" y="3229147"/>
                <a:ext cx="517526" cy="403194"/>
              </a:xfrm>
              <a:custGeom>
                <a:avLst/>
                <a:gdLst/>
                <a:ahLst/>
                <a:cxnLst/>
                <a:rect l="l" t="t" r="r" b="b"/>
                <a:pathLst>
                  <a:path w="48008" h="37402" extrusionOk="0">
                    <a:moveTo>
                      <a:pt x="25609" y="1721"/>
                    </a:moveTo>
                    <a:cubicBezTo>
                      <a:pt x="33249" y="1721"/>
                      <a:pt x="39808" y="5939"/>
                      <a:pt x="41265" y="12392"/>
                    </a:cubicBezTo>
                    <a:cubicBezTo>
                      <a:pt x="42991" y="20112"/>
                      <a:pt x="36693" y="28114"/>
                      <a:pt x="27199" y="30236"/>
                    </a:cubicBezTo>
                    <a:cubicBezTo>
                      <a:pt x="25615" y="30590"/>
                      <a:pt x="24041" y="30759"/>
                      <a:pt x="22510" y="30759"/>
                    </a:cubicBezTo>
                    <a:cubicBezTo>
                      <a:pt x="14866" y="30759"/>
                      <a:pt x="8296" y="26542"/>
                      <a:pt x="6858" y="20090"/>
                    </a:cubicBezTo>
                    <a:cubicBezTo>
                      <a:pt x="5108" y="12367"/>
                      <a:pt x="11406" y="4367"/>
                      <a:pt x="20924" y="2243"/>
                    </a:cubicBezTo>
                    <a:cubicBezTo>
                      <a:pt x="22507" y="1890"/>
                      <a:pt x="24080" y="1721"/>
                      <a:pt x="25609" y="1721"/>
                    </a:cubicBezTo>
                    <a:close/>
                    <a:moveTo>
                      <a:pt x="26392" y="1"/>
                    </a:moveTo>
                    <a:cubicBezTo>
                      <a:pt x="24417" y="1"/>
                      <a:pt x="22386" y="221"/>
                      <a:pt x="20341" y="681"/>
                    </a:cubicBezTo>
                    <a:cubicBezTo>
                      <a:pt x="8118" y="3410"/>
                      <a:pt x="0" y="13720"/>
                      <a:pt x="2239" y="23682"/>
                    </a:cubicBezTo>
                    <a:cubicBezTo>
                      <a:pt x="3895" y="31053"/>
                      <a:pt x="10777" y="36185"/>
                      <a:pt x="19244" y="37212"/>
                    </a:cubicBezTo>
                    <a:cubicBezTo>
                      <a:pt x="20282" y="37336"/>
                      <a:pt x="21347" y="37401"/>
                      <a:pt x="22429" y="37401"/>
                    </a:cubicBezTo>
                    <a:cubicBezTo>
                      <a:pt x="24389" y="37401"/>
                      <a:pt x="26407" y="37187"/>
                      <a:pt x="28435" y="36721"/>
                    </a:cubicBezTo>
                    <a:cubicBezTo>
                      <a:pt x="32540" y="35788"/>
                      <a:pt x="36180" y="34015"/>
                      <a:pt x="39119" y="31682"/>
                    </a:cubicBezTo>
                    <a:cubicBezTo>
                      <a:pt x="44928" y="27088"/>
                      <a:pt x="48007" y="20345"/>
                      <a:pt x="46514" y="13745"/>
                    </a:cubicBezTo>
                    <a:cubicBezTo>
                      <a:pt x="44668" y="5449"/>
                      <a:pt x="36223" y="1"/>
                      <a:pt x="26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5" name="Google Shape;45;p5"/>
          <p:cNvPicPr preferRelativeResize="0"/>
          <p:nvPr/>
        </p:nvPicPr>
        <p:blipFill rotWithShape="1">
          <a:blip r:embed="rId2">
            <a:alphaModFix/>
          </a:blip>
          <a:srcRect b="78538"/>
          <a:stretch/>
        </p:blipFill>
        <p:spPr>
          <a:xfrm rot="-5400000">
            <a:off x="6252799" y="2176100"/>
            <a:ext cx="5143501" cy="7913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72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r="52785"/>
          <a:stretch/>
        </p:blipFill>
        <p:spPr>
          <a:xfrm rot="-1693489">
            <a:off x="8456596" y="-1180352"/>
            <a:ext cx="1419658" cy="3229204"/>
          </a:xfrm>
          <a:prstGeom prst="rect">
            <a:avLst/>
          </a:prstGeom>
          <a:noFill/>
          <a:ln>
            <a:noFill/>
          </a:ln>
          <a:effectLst>
            <a:outerShdw blurRad="57150" dist="57150" dir="5220000" algn="bl" rotWithShape="0">
              <a:schemeClr val="dk2">
                <a:alpha val="79000"/>
              </a:schemeClr>
            </a:outerShdw>
          </a:effectLst>
        </p:spPr>
      </p:pic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 rot="1323088">
            <a:off x="311285" y="119914"/>
            <a:ext cx="272763" cy="899562"/>
          </a:xfrm>
          <a:custGeom>
            <a:avLst/>
            <a:gdLst/>
            <a:ahLst/>
            <a:cxnLst/>
            <a:rect l="l" t="t" r="r" b="b"/>
            <a:pathLst>
              <a:path w="5098" h="16813" extrusionOk="0">
                <a:moveTo>
                  <a:pt x="2625" y="0"/>
                </a:moveTo>
                <a:cubicBezTo>
                  <a:pt x="2614" y="0"/>
                  <a:pt x="2602" y="1"/>
                  <a:pt x="2591" y="2"/>
                </a:cubicBezTo>
                <a:cubicBezTo>
                  <a:pt x="2464" y="13"/>
                  <a:pt x="2305" y="97"/>
                  <a:pt x="2242" y="139"/>
                </a:cubicBezTo>
                <a:cubicBezTo>
                  <a:pt x="2168" y="192"/>
                  <a:pt x="2094" y="245"/>
                  <a:pt x="2041" y="309"/>
                </a:cubicBezTo>
                <a:cubicBezTo>
                  <a:pt x="1925" y="414"/>
                  <a:pt x="1819" y="530"/>
                  <a:pt x="1723" y="647"/>
                </a:cubicBezTo>
                <a:cubicBezTo>
                  <a:pt x="1354" y="1101"/>
                  <a:pt x="1047" y="1588"/>
                  <a:pt x="772" y="2095"/>
                </a:cubicBezTo>
                <a:cubicBezTo>
                  <a:pt x="635" y="2349"/>
                  <a:pt x="508" y="2603"/>
                  <a:pt x="391" y="2878"/>
                </a:cubicBezTo>
                <a:cubicBezTo>
                  <a:pt x="275" y="3143"/>
                  <a:pt x="158" y="3418"/>
                  <a:pt x="95" y="3735"/>
                </a:cubicBezTo>
                <a:cubicBezTo>
                  <a:pt x="85" y="3820"/>
                  <a:pt x="74" y="3914"/>
                  <a:pt x="74" y="4010"/>
                </a:cubicBezTo>
                <a:lnTo>
                  <a:pt x="74" y="4221"/>
                </a:lnTo>
                <a:cubicBezTo>
                  <a:pt x="74" y="4358"/>
                  <a:pt x="64" y="4496"/>
                  <a:pt x="64" y="4633"/>
                </a:cubicBezTo>
                <a:lnTo>
                  <a:pt x="64" y="5479"/>
                </a:lnTo>
                <a:cubicBezTo>
                  <a:pt x="64" y="6029"/>
                  <a:pt x="53" y="6590"/>
                  <a:pt x="53" y="7150"/>
                </a:cubicBezTo>
                <a:cubicBezTo>
                  <a:pt x="42" y="9392"/>
                  <a:pt x="31" y="11624"/>
                  <a:pt x="10" y="13866"/>
                </a:cubicBezTo>
                <a:cubicBezTo>
                  <a:pt x="10" y="14426"/>
                  <a:pt x="10" y="14976"/>
                  <a:pt x="0" y="15536"/>
                </a:cubicBezTo>
                <a:lnTo>
                  <a:pt x="0" y="15758"/>
                </a:lnTo>
                <a:cubicBezTo>
                  <a:pt x="0" y="15833"/>
                  <a:pt x="10" y="15917"/>
                  <a:pt x="21" y="16012"/>
                </a:cubicBezTo>
                <a:cubicBezTo>
                  <a:pt x="42" y="16108"/>
                  <a:pt x="64" y="16213"/>
                  <a:pt x="127" y="16319"/>
                </a:cubicBezTo>
                <a:cubicBezTo>
                  <a:pt x="179" y="16425"/>
                  <a:pt x="275" y="16520"/>
                  <a:pt x="370" y="16583"/>
                </a:cubicBezTo>
                <a:cubicBezTo>
                  <a:pt x="571" y="16710"/>
                  <a:pt x="750" y="16742"/>
                  <a:pt x="910" y="16763"/>
                </a:cubicBezTo>
                <a:cubicBezTo>
                  <a:pt x="1068" y="16784"/>
                  <a:pt x="1216" y="16794"/>
                  <a:pt x="1354" y="16794"/>
                </a:cubicBezTo>
                <a:cubicBezTo>
                  <a:pt x="1704" y="16807"/>
                  <a:pt x="2031" y="16812"/>
                  <a:pt x="2361" y="16812"/>
                </a:cubicBezTo>
                <a:cubicBezTo>
                  <a:pt x="2589" y="16812"/>
                  <a:pt x="2818" y="16810"/>
                  <a:pt x="3056" y="16805"/>
                </a:cubicBezTo>
                <a:cubicBezTo>
                  <a:pt x="3204" y="16794"/>
                  <a:pt x="3363" y="16794"/>
                  <a:pt x="3542" y="16752"/>
                </a:cubicBezTo>
                <a:cubicBezTo>
                  <a:pt x="3627" y="16731"/>
                  <a:pt x="3722" y="16700"/>
                  <a:pt x="3828" y="16636"/>
                </a:cubicBezTo>
                <a:cubicBezTo>
                  <a:pt x="3934" y="16573"/>
                  <a:pt x="4029" y="16467"/>
                  <a:pt x="4092" y="16361"/>
                </a:cubicBezTo>
                <a:cubicBezTo>
                  <a:pt x="4209" y="16139"/>
                  <a:pt x="4209" y="15959"/>
                  <a:pt x="4209" y="15800"/>
                </a:cubicBezTo>
                <a:cubicBezTo>
                  <a:pt x="4219" y="15663"/>
                  <a:pt x="4219" y="15515"/>
                  <a:pt x="4219" y="15377"/>
                </a:cubicBezTo>
                <a:cubicBezTo>
                  <a:pt x="4230" y="13136"/>
                  <a:pt x="4240" y="10905"/>
                  <a:pt x="4251" y="8663"/>
                </a:cubicBezTo>
                <a:cubicBezTo>
                  <a:pt x="4261" y="8113"/>
                  <a:pt x="4261" y="7552"/>
                  <a:pt x="4261" y="6992"/>
                </a:cubicBezTo>
                <a:cubicBezTo>
                  <a:pt x="4261" y="6918"/>
                  <a:pt x="4261" y="6854"/>
                  <a:pt x="4272" y="6780"/>
                </a:cubicBezTo>
                <a:lnTo>
                  <a:pt x="4272" y="6675"/>
                </a:lnTo>
                <a:cubicBezTo>
                  <a:pt x="4272" y="6600"/>
                  <a:pt x="4251" y="6527"/>
                  <a:pt x="4240" y="6484"/>
                </a:cubicBezTo>
                <a:cubicBezTo>
                  <a:pt x="4198" y="6315"/>
                  <a:pt x="4145" y="6188"/>
                  <a:pt x="4092" y="6050"/>
                </a:cubicBezTo>
                <a:cubicBezTo>
                  <a:pt x="3986" y="5786"/>
                  <a:pt x="3871" y="5522"/>
                  <a:pt x="3744" y="5268"/>
                </a:cubicBezTo>
                <a:cubicBezTo>
                  <a:pt x="3617" y="5004"/>
                  <a:pt x="3490" y="4750"/>
                  <a:pt x="3342" y="4496"/>
                </a:cubicBezTo>
                <a:lnTo>
                  <a:pt x="3215" y="4306"/>
                </a:lnTo>
                <a:lnTo>
                  <a:pt x="3151" y="4210"/>
                </a:lnTo>
                <a:cubicBezTo>
                  <a:pt x="3140" y="4189"/>
                  <a:pt x="3130" y="4179"/>
                  <a:pt x="3119" y="4158"/>
                </a:cubicBezTo>
                <a:cubicBezTo>
                  <a:pt x="3098" y="4137"/>
                  <a:pt x="3088" y="4116"/>
                  <a:pt x="3067" y="4083"/>
                </a:cubicBezTo>
                <a:cubicBezTo>
                  <a:pt x="2982" y="3978"/>
                  <a:pt x="2876" y="3883"/>
                  <a:pt x="2771" y="3820"/>
                </a:cubicBezTo>
                <a:cubicBezTo>
                  <a:pt x="2711" y="3790"/>
                  <a:pt x="2645" y="3776"/>
                  <a:pt x="2580" y="3776"/>
                </a:cubicBezTo>
                <a:cubicBezTo>
                  <a:pt x="2529" y="3776"/>
                  <a:pt x="2479" y="3784"/>
                  <a:pt x="2432" y="3798"/>
                </a:cubicBezTo>
                <a:cubicBezTo>
                  <a:pt x="2316" y="3841"/>
                  <a:pt x="2221" y="3935"/>
                  <a:pt x="2125" y="4041"/>
                </a:cubicBezTo>
                <a:cubicBezTo>
                  <a:pt x="2030" y="4168"/>
                  <a:pt x="2009" y="4210"/>
                  <a:pt x="1956" y="4274"/>
                </a:cubicBezTo>
                <a:cubicBezTo>
                  <a:pt x="1871" y="4401"/>
                  <a:pt x="1798" y="4528"/>
                  <a:pt x="1723" y="4655"/>
                </a:cubicBezTo>
                <a:cubicBezTo>
                  <a:pt x="1575" y="4898"/>
                  <a:pt x="1438" y="5152"/>
                  <a:pt x="1311" y="5406"/>
                </a:cubicBezTo>
                <a:cubicBezTo>
                  <a:pt x="1184" y="5670"/>
                  <a:pt x="1068" y="5924"/>
                  <a:pt x="962" y="6209"/>
                </a:cubicBezTo>
                <a:cubicBezTo>
                  <a:pt x="931" y="6283"/>
                  <a:pt x="910" y="6358"/>
                  <a:pt x="888" y="6442"/>
                </a:cubicBezTo>
                <a:cubicBezTo>
                  <a:pt x="877" y="6484"/>
                  <a:pt x="867" y="6516"/>
                  <a:pt x="856" y="6611"/>
                </a:cubicBezTo>
                <a:lnTo>
                  <a:pt x="856" y="6727"/>
                </a:lnTo>
                <a:lnTo>
                  <a:pt x="856" y="7150"/>
                </a:lnTo>
                <a:cubicBezTo>
                  <a:pt x="846" y="7711"/>
                  <a:pt x="846" y="8261"/>
                  <a:pt x="846" y="8821"/>
                </a:cubicBezTo>
                <a:cubicBezTo>
                  <a:pt x="835" y="9942"/>
                  <a:pt x="825" y="11063"/>
                  <a:pt x="825" y="12184"/>
                </a:cubicBezTo>
                <a:lnTo>
                  <a:pt x="1481" y="12184"/>
                </a:lnTo>
                <a:cubicBezTo>
                  <a:pt x="1491" y="11063"/>
                  <a:pt x="1502" y="9953"/>
                  <a:pt x="1502" y="8832"/>
                </a:cubicBezTo>
                <a:cubicBezTo>
                  <a:pt x="1502" y="8271"/>
                  <a:pt x="1512" y="7711"/>
                  <a:pt x="1512" y="7150"/>
                </a:cubicBezTo>
                <a:lnTo>
                  <a:pt x="1512" y="6727"/>
                </a:lnTo>
                <a:cubicBezTo>
                  <a:pt x="1512" y="6710"/>
                  <a:pt x="1512" y="6663"/>
                  <a:pt x="1518" y="6648"/>
                </a:cubicBezTo>
                <a:lnTo>
                  <a:pt x="1518" y="6648"/>
                </a:lnTo>
                <a:cubicBezTo>
                  <a:pt x="1518" y="6648"/>
                  <a:pt x="1518" y="6648"/>
                  <a:pt x="1519" y="6648"/>
                </a:cubicBezTo>
                <a:cubicBezTo>
                  <a:pt x="1519" y="6648"/>
                  <a:pt x="1521" y="6647"/>
                  <a:pt x="1523" y="6643"/>
                </a:cubicBezTo>
                <a:cubicBezTo>
                  <a:pt x="1521" y="6643"/>
                  <a:pt x="1519" y="6644"/>
                  <a:pt x="1518" y="6648"/>
                </a:cubicBezTo>
                <a:lnTo>
                  <a:pt x="1518" y="6648"/>
                </a:lnTo>
                <a:cubicBezTo>
                  <a:pt x="1517" y="6643"/>
                  <a:pt x="1523" y="6616"/>
                  <a:pt x="1523" y="6600"/>
                </a:cubicBezTo>
                <a:cubicBezTo>
                  <a:pt x="1544" y="6558"/>
                  <a:pt x="1565" y="6495"/>
                  <a:pt x="1586" y="6442"/>
                </a:cubicBezTo>
                <a:cubicBezTo>
                  <a:pt x="1671" y="6198"/>
                  <a:pt x="1787" y="5945"/>
                  <a:pt x="1904" y="5702"/>
                </a:cubicBezTo>
                <a:cubicBezTo>
                  <a:pt x="2030" y="5458"/>
                  <a:pt x="2157" y="5215"/>
                  <a:pt x="2294" y="4983"/>
                </a:cubicBezTo>
                <a:cubicBezTo>
                  <a:pt x="2383" y="4821"/>
                  <a:pt x="2540" y="4599"/>
                  <a:pt x="2581" y="4540"/>
                </a:cubicBezTo>
                <a:lnTo>
                  <a:pt x="2581" y="4540"/>
                </a:lnTo>
                <a:cubicBezTo>
                  <a:pt x="2612" y="4582"/>
                  <a:pt x="2633" y="4624"/>
                  <a:pt x="2665" y="4666"/>
                </a:cubicBezTo>
                <a:cubicBezTo>
                  <a:pt x="2696" y="4718"/>
                  <a:pt x="2739" y="4781"/>
                  <a:pt x="2771" y="4835"/>
                </a:cubicBezTo>
                <a:cubicBezTo>
                  <a:pt x="2898" y="5067"/>
                  <a:pt x="3025" y="5310"/>
                  <a:pt x="3151" y="5554"/>
                </a:cubicBezTo>
                <a:cubicBezTo>
                  <a:pt x="3267" y="5797"/>
                  <a:pt x="3373" y="6050"/>
                  <a:pt x="3479" y="6294"/>
                </a:cubicBezTo>
                <a:cubicBezTo>
                  <a:pt x="3521" y="6421"/>
                  <a:pt x="3574" y="6548"/>
                  <a:pt x="3596" y="6654"/>
                </a:cubicBezTo>
                <a:cubicBezTo>
                  <a:pt x="3606" y="6664"/>
                  <a:pt x="3606" y="6675"/>
                  <a:pt x="3606" y="6675"/>
                </a:cubicBezTo>
                <a:lnTo>
                  <a:pt x="3606" y="6780"/>
                </a:lnTo>
                <a:lnTo>
                  <a:pt x="3606" y="6981"/>
                </a:lnTo>
                <a:cubicBezTo>
                  <a:pt x="3596" y="7542"/>
                  <a:pt x="3596" y="8102"/>
                  <a:pt x="3596" y="8663"/>
                </a:cubicBezTo>
                <a:cubicBezTo>
                  <a:pt x="3585" y="10905"/>
                  <a:pt x="3563" y="13136"/>
                  <a:pt x="3553" y="15377"/>
                </a:cubicBezTo>
                <a:cubicBezTo>
                  <a:pt x="3553" y="15642"/>
                  <a:pt x="3563" y="15981"/>
                  <a:pt x="3511" y="16044"/>
                </a:cubicBezTo>
                <a:lnTo>
                  <a:pt x="3490" y="16065"/>
                </a:lnTo>
                <a:cubicBezTo>
                  <a:pt x="3469" y="16075"/>
                  <a:pt x="3437" y="16097"/>
                  <a:pt x="3384" y="16108"/>
                </a:cubicBezTo>
                <a:cubicBezTo>
                  <a:pt x="3288" y="16129"/>
                  <a:pt x="3162" y="16139"/>
                  <a:pt x="3035" y="16139"/>
                </a:cubicBezTo>
                <a:cubicBezTo>
                  <a:pt x="2770" y="16144"/>
                  <a:pt x="2490" y="16147"/>
                  <a:pt x="2210" y="16147"/>
                </a:cubicBezTo>
                <a:cubicBezTo>
                  <a:pt x="1930" y="16147"/>
                  <a:pt x="1649" y="16144"/>
                  <a:pt x="1385" y="16139"/>
                </a:cubicBezTo>
                <a:cubicBezTo>
                  <a:pt x="1248" y="16139"/>
                  <a:pt x="1121" y="16129"/>
                  <a:pt x="994" y="16108"/>
                </a:cubicBezTo>
                <a:cubicBezTo>
                  <a:pt x="877" y="16097"/>
                  <a:pt x="772" y="16065"/>
                  <a:pt x="740" y="16033"/>
                </a:cubicBezTo>
                <a:cubicBezTo>
                  <a:pt x="708" y="16012"/>
                  <a:pt x="698" y="16002"/>
                  <a:pt x="677" y="15906"/>
                </a:cubicBezTo>
                <a:cubicBezTo>
                  <a:pt x="666" y="15864"/>
                  <a:pt x="666" y="15800"/>
                  <a:pt x="666" y="15748"/>
                </a:cubicBezTo>
                <a:lnTo>
                  <a:pt x="666" y="15547"/>
                </a:lnTo>
                <a:cubicBezTo>
                  <a:pt x="666" y="14987"/>
                  <a:pt x="677" y="14426"/>
                  <a:pt x="677" y="13866"/>
                </a:cubicBezTo>
                <a:cubicBezTo>
                  <a:pt x="687" y="11624"/>
                  <a:pt x="698" y="9392"/>
                  <a:pt x="719" y="7150"/>
                </a:cubicBezTo>
                <a:lnTo>
                  <a:pt x="719" y="5479"/>
                </a:lnTo>
                <a:cubicBezTo>
                  <a:pt x="729" y="5194"/>
                  <a:pt x="729" y="4919"/>
                  <a:pt x="729" y="4633"/>
                </a:cubicBezTo>
                <a:lnTo>
                  <a:pt x="729" y="4221"/>
                </a:lnTo>
                <a:lnTo>
                  <a:pt x="729" y="4010"/>
                </a:lnTo>
                <a:cubicBezTo>
                  <a:pt x="729" y="3957"/>
                  <a:pt x="740" y="3914"/>
                  <a:pt x="750" y="3862"/>
                </a:cubicBezTo>
                <a:cubicBezTo>
                  <a:pt x="793" y="3639"/>
                  <a:pt x="888" y="3386"/>
                  <a:pt x="994" y="3143"/>
                </a:cubicBezTo>
                <a:cubicBezTo>
                  <a:pt x="1100" y="2889"/>
                  <a:pt x="1216" y="2645"/>
                  <a:pt x="1354" y="2413"/>
                </a:cubicBezTo>
                <a:cubicBezTo>
                  <a:pt x="1607" y="1937"/>
                  <a:pt x="1904" y="1472"/>
                  <a:pt x="2231" y="1059"/>
                </a:cubicBezTo>
                <a:cubicBezTo>
                  <a:pt x="2316" y="964"/>
                  <a:pt x="2400" y="869"/>
                  <a:pt x="2485" y="784"/>
                </a:cubicBezTo>
                <a:cubicBezTo>
                  <a:pt x="2527" y="753"/>
                  <a:pt x="2580" y="711"/>
                  <a:pt x="2612" y="689"/>
                </a:cubicBezTo>
                <a:cubicBezTo>
                  <a:pt x="2623" y="678"/>
                  <a:pt x="2633" y="678"/>
                  <a:pt x="2644" y="668"/>
                </a:cubicBezTo>
                <a:lnTo>
                  <a:pt x="2644" y="678"/>
                </a:lnTo>
                <a:cubicBezTo>
                  <a:pt x="2675" y="689"/>
                  <a:pt x="2717" y="721"/>
                  <a:pt x="2760" y="763"/>
                </a:cubicBezTo>
                <a:cubicBezTo>
                  <a:pt x="2844" y="837"/>
                  <a:pt x="2929" y="932"/>
                  <a:pt x="3003" y="1028"/>
                </a:cubicBezTo>
                <a:cubicBezTo>
                  <a:pt x="3321" y="1440"/>
                  <a:pt x="3596" y="1916"/>
                  <a:pt x="3838" y="2402"/>
                </a:cubicBezTo>
                <a:cubicBezTo>
                  <a:pt x="4082" y="2878"/>
                  <a:pt x="4315" y="3407"/>
                  <a:pt x="4420" y="3872"/>
                </a:cubicBezTo>
                <a:cubicBezTo>
                  <a:pt x="4431" y="3935"/>
                  <a:pt x="4431" y="3989"/>
                  <a:pt x="4431" y="4020"/>
                </a:cubicBezTo>
                <a:lnTo>
                  <a:pt x="4431" y="4232"/>
                </a:lnTo>
                <a:lnTo>
                  <a:pt x="4431" y="4655"/>
                </a:lnTo>
                <a:cubicBezTo>
                  <a:pt x="4431" y="4929"/>
                  <a:pt x="4431" y="5215"/>
                  <a:pt x="4420" y="5490"/>
                </a:cubicBezTo>
                <a:cubicBezTo>
                  <a:pt x="4409" y="7732"/>
                  <a:pt x="4399" y="9963"/>
                  <a:pt x="4388" y="12205"/>
                </a:cubicBezTo>
                <a:lnTo>
                  <a:pt x="5044" y="12205"/>
                </a:lnTo>
                <a:cubicBezTo>
                  <a:pt x="5055" y="9974"/>
                  <a:pt x="5076" y="7732"/>
                  <a:pt x="5086" y="5490"/>
                </a:cubicBezTo>
                <a:lnTo>
                  <a:pt x="5086" y="4655"/>
                </a:lnTo>
                <a:cubicBezTo>
                  <a:pt x="5086" y="4517"/>
                  <a:pt x="5097" y="4380"/>
                  <a:pt x="5097" y="4232"/>
                </a:cubicBezTo>
                <a:lnTo>
                  <a:pt x="5097" y="4031"/>
                </a:lnTo>
                <a:cubicBezTo>
                  <a:pt x="5097" y="3925"/>
                  <a:pt x="5086" y="3841"/>
                  <a:pt x="5065" y="3756"/>
                </a:cubicBezTo>
                <a:cubicBezTo>
                  <a:pt x="4928" y="3132"/>
                  <a:pt x="4684" y="2624"/>
                  <a:pt x="4431" y="2106"/>
                </a:cubicBezTo>
                <a:cubicBezTo>
                  <a:pt x="4177" y="1588"/>
                  <a:pt x="3892" y="1091"/>
                  <a:pt x="3521" y="626"/>
                </a:cubicBezTo>
                <a:cubicBezTo>
                  <a:pt x="3426" y="499"/>
                  <a:pt x="3331" y="382"/>
                  <a:pt x="3204" y="277"/>
                </a:cubicBezTo>
                <a:cubicBezTo>
                  <a:pt x="3140" y="213"/>
                  <a:pt x="3077" y="161"/>
                  <a:pt x="2982" y="107"/>
                </a:cubicBezTo>
                <a:cubicBezTo>
                  <a:pt x="2885" y="49"/>
                  <a:pt x="2753" y="0"/>
                  <a:pt x="26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57150" dir="528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rot="-790862">
            <a:off x="221503" y="867490"/>
            <a:ext cx="299932" cy="890274"/>
          </a:xfrm>
          <a:custGeom>
            <a:avLst/>
            <a:gdLst/>
            <a:ahLst/>
            <a:cxnLst/>
            <a:rect l="l" t="t" r="r" b="b"/>
            <a:pathLst>
              <a:path w="5606" h="16640" extrusionOk="0">
                <a:moveTo>
                  <a:pt x="2804" y="1"/>
                </a:moveTo>
                <a:cubicBezTo>
                  <a:pt x="2626" y="1"/>
                  <a:pt x="2448" y="18"/>
                  <a:pt x="2275" y="53"/>
                </a:cubicBezTo>
                <a:cubicBezTo>
                  <a:pt x="1640" y="169"/>
                  <a:pt x="1058" y="529"/>
                  <a:pt x="646" y="1026"/>
                </a:cubicBezTo>
                <a:cubicBezTo>
                  <a:pt x="233" y="1513"/>
                  <a:pt x="1" y="2157"/>
                  <a:pt x="12" y="2803"/>
                </a:cubicBezTo>
                <a:lnTo>
                  <a:pt x="12" y="6208"/>
                </a:lnTo>
                <a:lnTo>
                  <a:pt x="12" y="13018"/>
                </a:lnTo>
                <a:lnTo>
                  <a:pt x="12" y="13874"/>
                </a:lnTo>
                <a:lnTo>
                  <a:pt x="12" y="14297"/>
                </a:lnTo>
                <a:cubicBezTo>
                  <a:pt x="12" y="14435"/>
                  <a:pt x="12" y="14626"/>
                  <a:pt x="43" y="14774"/>
                </a:cubicBezTo>
                <a:cubicBezTo>
                  <a:pt x="139" y="15439"/>
                  <a:pt x="562" y="16032"/>
                  <a:pt x="1154" y="16360"/>
                </a:cubicBezTo>
                <a:cubicBezTo>
                  <a:pt x="1484" y="16546"/>
                  <a:pt x="1862" y="16640"/>
                  <a:pt x="2239" y="16640"/>
                </a:cubicBezTo>
                <a:cubicBezTo>
                  <a:pt x="2527" y="16640"/>
                  <a:pt x="2813" y="16585"/>
                  <a:pt x="3078" y="16476"/>
                </a:cubicBezTo>
                <a:cubicBezTo>
                  <a:pt x="3692" y="16222"/>
                  <a:pt x="4188" y="15672"/>
                  <a:pt x="4369" y="15027"/>
                </a:cubicBezTo>
                <a:cubicBezTo>
                  <a:pt x="4411" y="14868"/>
                  <a:pt x="4442" y="14710"/>
                  <a:pt x="4453" y="14541"/>
                </a:cubicBezTo>
                <a:lnTo>
                  <a:pt x="4453" y="14414"/>
                </a:lnTo>
                <a:lnTo>
                  <a:pt x="4453" y="14308"/>
                </a:lnTo>
                <a:lnTo>
                  <a:pt x="4453" y="14097"/>
                </a:lnTo>
                <a:lnTo>
                  <a:pt x="4453" y="13240"/>
                </a:lnTo>
                <a:lnTo>
                  <a:pt x="4453" y="11538"/>
                </a:lnTo>
                <a:lnTo>
                  <a:pt x="4453" y="8133"/>
                </a:lnTo>
                <a:lnTo>
                  <a:pt x="4453" y="6430"/>
                </a:lnTo>
                <a:lnTo>
                  <a:pt x="4453" y="5584"/>
                </a:lnTo>
                <a:cubicBezTo>
                  <a:pt x="4453" y="5457"/>
                  <a:pt x="4453" y="5266"/>
                  <a:pt x="4421" y="5087"/>
                </a:cubicBezTo>
                <a:cubicBezTo>
                  <a:pt x="4390" y="4918"/>
                  <a:pt x="4326" y="4749"/>
                  <a:pt x="4242" y="4601"/>
                </a:cubicBezTo>
                <a:cubicBezTo>
                  <a:pt x="4061" y="4294"/>
                  <a:pt x="3797" y="4040"/>
                  <a:pt x="3469" y="3892"/>
                </a:cubicBezTo>
                <a:cubicBezTo>
                  <a:pt x="3247" y="3788"/>
                  <a:pt x="3004" y="3736"/>
                  <a:pt x="2759" y="3736"/>
                </a:cubicBezTo>
                <a:cubicBezTo>
                  <a:pt x="2654" y="3736"/>
                  <a:pt x="2548" y="3746"/>
                  <a:pt x="2444" y="3765"/>
                </a:cubicBezTo>
                <a:cubicBezTo>
                  <a:pt x="1746" y="3892"/>
                  <a:pt x="1164" y="4505"/>
                  <a:pt x="1090" y="5214"/>
                </a:cubicBezTo>
                <a:cubicBezTo>
                  <a:pt x="1079" y="5288"/>
                  <a:pt x="1079" y="5393"/>
                  <a:pt x="1079" y="5468"/>
                </a:cubicBezTo>
                <a:lnTo>
                  <a:pt x="1079" y="5679"/>
                </a:lnTo>
                <a:lnTo>
                  <a:pt x="1079" y="6102"/>
                </a:lnTo>
                <a:lnTo>
                  <a:pt x="1079" y="6958"/>
                </a:lnTo>
                <a:lnTo>
                  <a:pt x="1079" y="8661"/>
                </a:lnTo>
                <a:lnTo>
                  <a:pt x="1079" y="12067"/>
                </a:lnTo>
                <a:lnTo>
                  <a:pt x="1735" y="12067"/>
                </a:lnTo>
                <a:lnTo>
                  <a:pt x="1735" y="8661"/>
                </a:lnTo>
                <a:lnTo>
                  <a:pt x="1735" y="6958"/>
                </a:lnTo>
                <a:lnTo>
                  <a:pt x="1735" y="6102"/>
                </a:lnTo>
                <a:lnTo>
                  <a:pt x="1735" y="5679"/>
                </a:lnTo>
                <a:lnTo>
                  <a:pt x="1735" y="5468"/>
                </a:lnTo>
                <a:lnTo>
                  <a:pt x="1735" y="5288"/>
                </a:lnTo>
                <a:cubicBezTo>
                  <a:pt x="1788" y="4865"/>
                  <a:pt x="2137" y="4484"/>
                  <a:pt x="2571" y="4410"/>
                </a:cubicBezTo>
                <a:cubicBezTo>
                  <a:pt x="2637" y="4395"/>
                  <a:pt x="2704" y="4388"/>
                  <a:pt x="2771" y="4388"/>
                </a:cubicBezTo>
                <a:cubicBezTo>
                  <a:pt x="3133" y="4388"/>
                  <a:pt x="3492" y="4597"/>
                  <a:pt x="3671" y="4918"/>
                </a:cubicBezTo>
                <a:cubicBezTo>
                  <a:pt x="3723" y="5013"/>
                  <a:pt x="3755" y="5118"/>
                  <a:pt x="3776" y="5224"/>
                </a:cubicBezTo>
                <a:cubicBezTo>
                  <a:pt x="3797" y="5330"/>
                  <a:pt x="3797" y="5426"/>
                  <a:pt x="3797" y="5584"/>
                </a:cubicBezTo>
                <a:lnTo>
                  <a:pt x="3797" y="6430"/>
                </a:lnTo>
                <a:lnTo>
                  <a:pt x="3797" y="8133"/>
                </a:lnTo>
                <a:lnTo>
                  <a:pt x="3797" y="11538"/>
                </a:lnTo>
                <a:lnTo>
                  <a:pt x="3797" y="13240"/>
                </a:lnTo>
                <a:lnTo>
                  <a:pt x="3797" y="14097"/>
                </a:lnTo>
                <a:lnTo>
                  <a:pt x="3797" y="14308"/>
                </a:lnTo>
                <a:lnTo>
                  <a:pt x="3797" y="14414"/>
                </a:lnTo>
                <a:lnTo>
                  <a:pt x="3797" y="14509"/>
                </a:lnTo>
                <a:cubicBezTo>
                  <a:pt x="3786" y="14626"/>
                  <a:pt x="3765" y="14742"/>
                  <a:pt x="3734" y="14847"/>
                </a:cubicBezTo>
                <a:cubicBezTo>
                  <a:pt x="3607" y="15302"/>
                  <a:pt x="3258" y="15693"/>
                  <a:pt x="2825" y="15862"/>
                </a:cubicBezTo>
                <a:cubicBezTo>
                  <a:pt x="2633" y="15942"/>
                  <a:pt x="2424" y="15983"/>
                  <a:pt x="2217" y="15983"/>
                </a:cubicBezTo>
                <a:cubicBezTo>
                  <a:pt x="1955" y="15983"/>
                  <a:pt x="1695" y="15919"/>
                  <a:pt x="1471" y="15789"/>
                </a:cubicBezTo>
                <a:cubicBezTo>
                  <a:pt x="1058" y="15556"/>
                  <a:pt x="762" y="15133"/>
                  <a:pt x="688" y="14668"/>
                </a:cubicBezTo>
                <a:cubicBezTo>
                  <a:pt x="646" y="14456"/>
                  <a:pt x="667" y="14160"/>
                  <a:pt x="667" y="13874"/>
                </a:cubicBezTo>
                <a:lnTo>
                  <a:pt x="667" y="13018"/>
                </a:lnTo>
                <a:lnTo>
                  <a:pt x="667" y="6208"/>
                </a:lnTo>
                <a:lnTo>
                  <a:pt x="667" y="2803"/>
                </a:lnTo>
                <a:cubicBezTo>
                  <a:pt x="667" y="2305"/>
                  <a:pt x="837" y="1819"/>
                  <a:pt x="1154" y="1438"/>
                </a:cubicBezTo>
                <a:cubicBezTo>
                  <a:pt x="1460" y="1058"/>
                  <a:pt x="1915" y="794"/>
                  <a:pt x="2391" y="698"/>
                </a:cubicBezTo>
                <a:cubicBezTo>
                  <a:pt x="2529" y="671"/>
                  <a:pt x="2669" y="658"/>
                  <a:pt x="2810" y="658"/>
                </a:cubicBezTo>
                <a:cubicBezTo>
                  <a:pt x="3164" y="658"/>
                  <a:pt x="3518" y="743"/>
                  <a:pt x="3829" y="910"/>
                </a:cubicBezTo>
                <a:cubicBezTo>
                  <a:pt x="4263" y="1142"/>
                  <a:pt x="4611" y="1534"/>
                  <a:pt x="4802" y="1988"/>
                </a:cubicBezTo>
                <a:cubicBezTo>
                  <a:pt x="4886" y="2221"/>
                  <a:pt x="4940" y="2465"/>
                  <a:pt x="4950" y="2707"/>
                </a:cubicBezTo>
                <a:cubicBezTo>
                  <a:pt x="4950" y="2993"/>
                  <a:pt x="4950" y="3268"/>
                  <a:pt x="4961" y="3543"/>
                </a:cubicBezTo>
                <a:lnTo>
                  <a:pt x="4961" y="5245"/>
                </a:lnTo>
                <a:lnTo>
                  <a:pt x="4961" y="12067"/>
                </a:lnTo>
                <a:lnTo>
                  <a:pt x="5605" y="12067"/>
                </a:lnTo>
                <a:lnTo>
                  <a:pt x="5605" y="5245"/>
                </a:lnTo>
                <a:lnTo>
                  <a:pt x="5605" y="3543"/>
                </a:lnTo>
                <a:lnTo>
                  <a:pt x="5605" y="2676"/>
                </a:lnTo>
                <a:cubicBezTo>
                  <a:pt x="5595" y="2359"/>
                  <a:pt x="5532" y="2042"/>
                  <a:pt x="5405" y="1745"/>
                </a:cubicBezTo>
                <a:cubicBezTo>
                  <a:pt x="5161" y="1142"/>
                  <a:pt x="4707" y="646"/>
                  <a:pt x="4136" y="339"/>
                </a:cubicBezTo>
                <a:cubicBezTo>
                  <a:pt x="3731" y="117"/>
                  <a:pt x="3266" y="1"/>
                  <a:pt x="28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" dist="47625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 rot="838377">
            <a:off x="8433207" y="584848"/>
            <a:ext cx="864006" cy="726321"/>
            <a:chOff x="7066829" y="1002722"/>
            <a:chExt cx="690358" cy="580345"/>
          </a:xfrm>
        </p:grpSpPr>
        <p:sp>
          <p:nvSpPr>
            <p:cNvPr id="52" name="Google Shape;52;p6"/>
            <p:cNvSpPr/>
            <p:nvPr/>
          </p:nvSpPr>
          <p:spPr>
            <a:xfrm>
              <a:off x="7289300" y="1059151"/>
              <a:ext cx="245950" cy="160883"/>
            </a:xfrm>
            <a:custGeom>
              <a:avLst/>
              <a:gdLst/>
              <a:ahLst/>
              <a:cxnLst/>
              <a:rect l="l" t="t" r="r" b="b"/>
              <a:pathLst>
                <a:path w="5531" h="3618" extrusionOk="0">
                  <a:moveTo>
                    <a:pt x="2760" y="1"/>
                  </a:moveTo>
                  <a:cubicBezTo>
                    <a:pt x="2316" y="1"/>
                    <a:pt x="1850" y="43"/>
                    <a:pt x="1396" y="180"/>
                  </a:cubicBezTo>
                  <a:cubicBezTo>
                    <a:pt x="952" y="328"/>
                    <a:pt x="497" y="614"/>
                    <a:pt x="243" y="1069"/>
                  </a:cubicBezTo>
                  <a:cubicBezTo>
                    <a:pt x="0" y="1534"/>
                    <a:pt x="0" y="2084"/>
                    <a:pt x="180" y="2539"/>
                  </a:cubicBezTo>
                  <a:cubicBezTo>
                    <a:pt x="233" y="2655"/>
                    <a:pt x="285" y="2772"/>
                    <a:pt x="360" y="2877"/>
                  </a:cubicBezTo>
                  <a:cubicBezTo>
                    <a:pt x="433" y="2993"/>
                    <a:pt x="518" y="3078"/>
                    <a:pt x="592" y="3162"/>
                  </a:cubicBezTo>
                  <a:cubicBezTo>
                    <a:pt x="751" y="3332"/>
                    <a:pt x="931" y="3480"/>
                    <a:pt x="1068" y="3617"/>
                  </a:cubicBezTo>
                  <a:cubicBezTo>
                    <a:pt x="1110" y="3575"/>
                    <a:pt x="1152" y="3543"/>
                    <a:pt x="1185" y="3501"/>
                  </a:cubicBezTo>
                  <a:lnTo>
                    <a:pt x="1300" y="3385"/>
                  </a:lnTo>
                  <a:lnTo>
                    <a:pt x="1417" y="3268"/>
                  </a:lnTo>
                  <a:cubicBezTo>
                    <a:pt x="1068" y="2941"/>
                    <a:pt x="762" y="2718"/>
                    <a:pt x="635" y="2370"/>
                  </a:cubicBezTo>
                  <a:cubicBezTo>
                    <a:pt x="497" y="2020"/>
                    <a:pt x="508" y="1618"/>
                    <a:pt x="677" y="1301"/>
                  </a:cubicBezTo>
                  <a:cubicBezTo>
                    <a:pt x="846" y="984"/>
                    <a:pt x="1174" y="772"/>
                    <a:pt x="1554" y="646"/>
                  </a:cubicBezTo>
                  <a:cubicBezTo>
                    <a:pt x="1925" y="519"/>
                    <a:pt x="2348" y="487"/>
                    <a:pt x="2760" y="476"/>
                  </a:cubicBezTo>
                  <a:cubicBezTo>
                    <a:pt x="3183" y="487"/>
                    <a:pt x="3596" y="519"/>
                    <a:pt x="3976" y="646"/>
                  </a:cubicBezTo>
                  <a:cubicBezTo>
                    <a:pt x="4357" y="772"/>
                    <a:pt x="4684" y="984"/>
                    <a:pt x="4854" y="1301"/>
                  </a:cubicBezTo>
                  <a:cubicBezTo>
                    <a:pt x="5023" y="1618"/>
                    <a:pt x="5023" y="2020"/>
                    <a:pt x="4886" y="2370"/>
                  </a:cubicBezTo>
                  <a:cubicBezTo>
                    <a:pt x="4769" y="2718"/>
                    <a:pt x="4452" y="2951"/>
                    <a:pt x="4113" y="3268"/>
                  </a:cubicBezTo>
                  <a:cubicBezTo>
                    <a:pt x="4146" y="3310"/>
                    <a:pt x="4188" y="3353"/>
                    <a:pt x="4219" y="3385"/>
                  </a:cubicBezTo>
                  <a:cubicBezTo>
                    <a:pt x="4261" y="3427"/>
                    <a:pt x="4304" y="3458"/>
                    <a:pt x="4336" y="3501"/>
                  </a:cubicBezTo>
                  <a:lnTo>
                    <a:pt x="4452" y="3617"/>
                  </a:lnTo>
                  <a:cubicBezTo>
                    <a:pt x="4590" y="3480"/>
                    <a:pt x="4769" y="3332"/>
                    <a:pt x="4928" y="3162"/>
                  </a:cubicBezTo>
                  <a:cubicBezTo>
                    <a:pt x="5013" y="3078"/>
                    <a:pt x="5097" y="2993"/>
                    <a:pt x="5171" y="2877"/>
                  </a:cubicBezTo>
                  <a:cubicBezTo>
                    <a:pt x="5234" y="2772"/>
                    <a:pt x="5298" y="2655"/>
                    <a:pt x="5340" y="2539"/>
                  </a:cubicBezTo>
                  <a:cubicBezTo>
                    <a:pt x="5520" y="2084"/>
                    <a:pt x="5530" y="1534"/>
                    <a:pt x="5277" y="1080"/>
                  </a:cubicBezTo>
                  <a:cubicBezTo>
                    <a:pt x="5034" y="614"/>
                    <a:pt x="4568" y="328"/>
                    <a:pt x="4124" y="191"/>
                  </a:cubicBezTo>
                  <a:cubicBezTo>
                    <a:pt x="3680" y="43"/>
                    <a:pt x="3215" y="1"/>
                    <a:pt x="2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575181" y="1532686"/>
              <a:ext cx="156170" cy="50382"/>
            </a:xfrm>
            <a:custGeom>
              <a:avLst/>
              <a:gdLst/>
              <a:ahLst/>
              <a:cxnLst/>
              <a:rect l="l" t="t" r="r" b="b"/>
              <a:pathLst>
                <a:path w="3512" h="1133" extrusionOk="0">
                  <a:moveTo>
                    <a:pt x="1" y="0"/>
                  </a:moveTo>
                  <a:lnTo>
                    <a:pt x="1" y="350"/>
                  </a:lnTo>
                  <a:lnTo>
                    <a:pt x="1" y="1132"/>
                  </a:lnTo>
                  <a:lnTo>
                    <a:pt x="3512" y="1132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7093198" y="1532686"/>
              <a:ext cx="156125" cy="50382"/>
            </a:xfrm>
            <a:custGeom>
              <a:avLst/>
              <a:gdLst/>
              <a:ahLst/>
              <a:cxnLst/>
              <a:rect l="l" t="t" r="r" b="b"/>
              <a:pathLst>
                <a:path w="351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3511" y="1132"/>
                  </a:lnTo>
                  <a:lnTo>
                    <a:pt x="3511" y="350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7066829" y="1212475"/>
              <a:ext cx="690358" cy="370592"/>
            </a:xfrm>
            <a:custGeom>
              <a:avLst/>
              <a:gdLst/>
              <a:ahLst/>
              <a:cxnLst/>
              <a:rect l="l" t="t" r="r" b="b"/>
              <a:pathLst>
                <a:path w="15525" h="8334" extrusionOk="0">
                  <a:moveTo>
                    <a:pt x="2106" y="0"/>
                  </a:moveTo>
                  <a:cubicBezTo>
                    <a:pt x="1027" y="0"/>
                    <a:pt x="1" y="370"/>
                    <a:pt x="212" y="1883"/>
                  </a:cubicBezTo>
                  <a:cubicBezTo>
                    <a:pt x="424" y="3321"/>
                    <a:pt x="868" y="6842"/>
                    <a:pt x="910" y="7201"/>
                  </a:cubicBezTo>
                  <a:lnTo>
                    <a:pt x="4104" y="7201"/>
                  </a:lnTo>
                  <a:lnTo>
                    <a:pt x="4104" y="7551"/>
                  </a:lnTo>
                  <a:cubicBezTo>
                    <a:pt x="4104" y="7984"/>
                    <a:pt x="4453" y="8333"/>
                    <a:pt x="4886" y="8333"/>
                  </a:cubicBezTo>
                  <a:cubicBezTo>
                    <a:pt x="5309" y="8333"/>
                    <a:pt x="5659" y="7984"/>
                    <a:pt x="5659" y="7551"/>
                  </a:cubicBezTo>
                  <a:lnTo>
                    <a:pt x="9868" y="7551"/>
                  </a:lnTo>
                  <a:cubicBezTo>
                    <a:pt x="9868" y="7984"/>
                    <a:pt x="10227" y="8333"/>
                    <a:pt x="10650" y="8333"/>
                  </a:cubicBezTo>
                  <a:cubicBezTo>
                    <a:pt x="11083" y="8333"/>
                    <a:pt x="11433" y="7984"/>
                    <a:pt x="11433" y="7551"/>
                  </a:cubicBezTo>
                  <a:lnTo>
                    <a:pt x="11433" y="7201"/>
                  </a:lnTo>
                  <a:lnTo>
                    <a:pt x="14626" y="7201"/>
                  </a:lnTo>
                  <a:cubicBezTo>
                    <a:pt x="14669" y="6853"/>
                    <a:pt x="15092" y="3521"/>
                    <a:pt x="15324" y="1883"/>
                  </a:cubicBezTo>
                  <a:cubicBezTo>
                    <a:pt x="15525" y="370"/>
                    <a:pt x="14510" y="0"/>
                    <a:pt x="13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7283652" y="1548205"/>
              <a:ext cx="256800" cy="34863"/>
            </a:xfrm>
            <a:custGeom>
              <a:avLst/>
              <a:gdLst/>
              <a:ahLst/>
              <a:cxnLst/>
              <a:rect l="l" t="t" r="r" b="b"/>
              <a:pathLst>
                <a:path w="5775" h="784" extrusionOk="0">
                  <a:moveTo>
                    <a:pt x="783" y="1"/>
                  </a:moveTo>
                  <a:cubicBezTo>
                    <a:pt x="783" y="434"/>
                    <a:pt x="433" y="783"/>
                    <a:pt x="0" y="783"/>
                  </a:cubicBezTo>
                  <a:lnTo>
                    <a:pt x="5774" y="783"/>
                  </a:lnTo>
                  <a:cubicBezTo>
                    <a:pt x="5340" y="783"/>
                    <a:pt x="4992" y="434"/>
                    <a:pt x="4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7249279" y="1002722"/>
              <a:ext cx="325947" cy="551619"/>
            </a:xfrm>
            <a:custGeom>
              <a:avLst/>
              <a:gdLst/>
              <a:ahLst/>
              <a:cxnLst/>
              <a:rect l="l" t="t" r="r" b="b"/>
              <a:pathLst>
                <a:path w="7330" h="12405" extrusionOk="0">
                  <a:moveTo>
                    <a:pt x="3660" y="1"/>
                  </a:moveTo>
                  <a:cubicBezTo>
                    <a:pt x="3025" y="11"/>
                    <a:pt x="2338" y="75"/>
                    <a:pt x="1735" y="455"/>
                  </a:cubicBezTo>
                  <a:cubicBezTo>
                    <a:pt x="1439" y="635"/>
                    <a:pt x="1185" y="931"/>
                    <a:pt x="1058" y="1280"/>
                  </a:cubicBezTo>
                  <a:cubicBezTo>
                    <a:pt x="931" y="1629"/>
                    <a:pt x="931" y="1999"/>
                    <a:pt x="1016" y="2338"/>
                  </a:cubicBezTo>
                  <a:cubicBezTo>
                    <a:pt x="1069" y="2518"/>
                    <a:pt x="1133" y="2676"/>
                    <a:pt x="1228" y="2835"/>
                  </a:cubicBezTo>
                  <a:cubicBezTo>
                    <a:pt x="1270" y="2909"/>
                    <a:pt x="1333" y="2993"/>
                    <a:pt x="1387" y="3057"/>
                  </a:cubicBezTo>
                  <a:cubicBezTo>
                    <a:pt x="1450" y="3120"/>
                    <a:pt x="1502" y="3184"/>
                    <a:pt x="1566" y="3237"/>
                  </a:cubicBezTo>
                  <a:cubicBezTo>
                    <a:pt x="1799" y="3469"/>
                    <a:pt x="2052" y="3660"/>
                    <a:pt x="2148" y="3850"/>
                  </a:cubicBezTo>
                  <a:cubicBezTo>
                    <a:pt x="2254" y="4051"/>
                    <a:pt x="2254" y="4337"/>
                    <a:pt x="2222" y="4633"/>
                  </a:cubicBezTo>
                  <a:cubicBezTo>
                    <a:pt x="2190" y="4918"/>
                    <a:pt x="2127" y="5225"/>
                    <a:pt x="2063" y="5531"/>
                  </a:cubicBezTo>
                  <a:cubicBezTo>
                    <a:pt x="1831" y="6748"/>
                    <a:pt x="1566" y="7963"/>
                    <a:pt x="1302" y="9180"/>
                  </a:cubicBezTo>
                  <a:lnTo>
                    <a:pt x="889" y="10988"/>
                  </a:lnTo>
                  <a:cubicBezTo>
                    <a:pt x="858" y="11136"/>
                    <a:pt x="816" y="11295"/>
                    <a:pt x="783" y="11432"/>
                  </a:cubicBezTo>
                  <a:cubicBezTo>
                    <a:pt x="741" y="11580"/>
                    <a:pt x="699" y="11728"/>
                    <a:pt x="646" y="11813"/>
                  </a:cubicBezTo>
                  <a:cubicBezTo>
                    <a:pt x="614" y="11855"/>
                    <a:pt x="604" y="11866"/>
                    <a:pt x="583" y="11876"/>
                  </a:cubicBezTo>
                  <a:cubicBezTo>
                    <a:pt x="551" y="11887"/>
                    <a:pt x="508" y="11908"/>
                    <a:pt x="445" y="11908"/>
                  </a:cubicBezTo>
                  <a:cubicBezTo>
                    <a:pt x="308" y="11918"/>
                    <a:pt x="149" y="11918"/>
                    <a:pt x="1" y="11918"/>
                  </a:cubicBezTo>
                  <a:lnTo>
                    <a:pt x="1" y="12077"/>
                  </a:lnTo>
                  <a:lnTo>
                    <a:pt x="1" y="12236"/>
                  </a:lnTo>
                  <a:lnTo>
                    <a:pt x="1" y="12405"/>
                  </a:lnTo>
                  <a:cubicBezTo>
                    <a:pt x="75" y="12400"/>
                    <a:pt x="149" y="12400"/>
                    <a:pt x="228" y="12400"/>
                  </a:cubicBezTo>
                  <a:cubicBezTo>
                    <a:pt x="308" y="12400"/>
                    <a:pt x="392" y="12400"/>
                    <a:pt x="487" y="12395"/>
                  </a:cubicBezTo>
                  <a:cubicBezTo>
                    <a:pt x="572" y="12384"/>
                    <a:pt x="678" y="12374"/>
                    <a:pt x="794" y="12310"/>
                  </a:cubicBezTo>
                  <a:cubicBezTo>
                    <a:pt x="910" y="12257"/>
                    <a:pt x="1006" y="12151"/>
                    <a:pt x="1058" y="12056"/>
                  </a:cubicBezTo>
                  <a:cubicBezTo>
                    <a:pt x="1164" y="11876"/>
                    <a:pt x="1196" y="11718"/>
                    <a:pt x="1249" y="11559"/>
                  </a:cubicBezTo>
                  <a:cubicBezTo>
                    <a:pt x="1291" y="11411"/>
                    <a:pt x="1323" y="11253"/>
                    <a:pt x="1365" y="11105"/>
                  </a:cubicBezTo>
                  <a:cubicBezTo>
                    <a:pt x="1502" y="10491"/>
                    <a:pt x="1640" y="9888"/>
                    <a:pt x="1777" y="9275"/>
                  </a:cubicBezTo>
                  <a:cubicBezTo>
                    <a:pt x="2042" y="8059"/>
                    <a:pt x="2306" y="6842"/>
                    <a:pt x="2539" y="5616"/>
                  </a:cubicBezTo>
                  <a:cubicBezTo>
                    <a:pt x="2602" y="5309"/>
                    <a:pt x="2666" y="5013"/>
                    <a:pt x="2708" y="4685"/>
                  </a:cubicBezTo>
                  <a:cubicBezTo>
                    <a:pt x="2740" y="4358"/>
                    <a:pt x="2761" y="3998"/>
                    <a:pt x="2581" y="3628"/>
                  </a:cubicBezTo>
                  <a:cubicBezTo>
                    <a:pt x="2497" y="3448"/>
                    <a:pt x="2359" y="3310"/>
                    <a:pt x="2243" y="3205"/>
                  </a:cubicBezTo>
                  <a:cubicBezTo>
                    <a:pt x="2116" y="3089"/>
                    <a:pt x="2010" y="2993"/>
                    <a:pt x="1904" y="2898"/>
                  </a:cubicBezTo>
                  <a:cubicBezTo>
                    <a:pt x="1799" y="2782"/>
                    <a:pt x="1704" y="2687"/>
                    <a:pt x="1640" y="2581"/>
                  </a:cubicBezTo>
                  <a:cubicBezTo>
                    <a:pt x="1577" y="2475"/>
                    <a:pt x="1524" y="2349"/>
                    <a:pt x="1492" y="2222"/>
                  </a:cubicBezTo>
                  <a:cubicBezTo>
                    <a:pt x="1418" y="1957"/>
                    <a:pt x="1429" y="1682"/>
                    <a:pt x="1513" y="1449"/>
                  </a:cubicBezTo>
                  <a:cubicBezTo>
                    <a:pt x="1598" y="1206"/>
                    <a:pt x="1777" y="1005"/>
                    <a:pt x="2000" y="857"/>
                  </a:cubicBezTo>
                  <a:cubicBezTo>
                    <a:pt x="2465" y="572"/>
                    <a:pt x="3068" y="487"/>
                    <a:pt x="3660" y="487"/>
                  </a:cubicBezTo>
                  <a:cubicBezTo>
                    <a:pt x="4252" y="487"/>
                    <a:pt x="4865" y="572"/>
                    <a:pt x="5331" y="857"/>
                  </a:cubicBezTo>
                  <a:cubicBezTo>
                    <a:pt x="5553" y="1005"/>
                    <a:pt x="5722" y="1206"/>
                    <a:pt x="5817" y="1449"/>
                  </a:cubicBezTo>
                  <a:cubicBezTo>
                    <a:pt x="5902" y="1682"/>
                    <a:pt x="5913" y="1957"/>
                    <a:pt x="5838" y="2222"/>
                  </a:cubicBezTo>
                  <a:cubicBezTo>
                    <a:pt x="5807" y="2349"/>
                    <a:pt x="5754" y="2475"/>
                    <a:pt x="5690" y="2581"/>
                  </a:cubicBezTo>
                  <a:cubicBezTo>
                    <a:pt x="5627" y="2687"/>
                    <a:pt x="5532" y="2782"/>
                    <a:pt x="5426" y="2898"/>
                  </a:cubicBezTo>
                  <a:cubicBezTo>
                    <a:pt x="5320" y="2993"/>
                    <a:pt x="5204" y="3089"/>
                    <a:pt x="5088" y="3205"/>
                  </a:cubicBezTo>
                  <a:cubicBezTo>
                    <a:pt x="4971" y="3310"/>
                    <a:pt x="4834" y="3448"/>
                    <a:pt x="4738" y="3628"/>
                  </a:cubicBezTo>
                  <a:cubicBezTo>
                    <a:pt x="4559" y="3998"/>
                    <a:pt x="4590" y="4358"/>
                    <a:pt x="4623" y="4685"/>
                  </a:cubicBezTo>
                  <a:cubicBezTo>
                    <a:pt x="4665" y="5013"/>
                    <a:pt x="4728" y="5309"/>
                    <a:pt x="4781" y="5616"/>
                  </a:cubicBezTo>
                  <a:cubicBezTo>
                    <a:pt x="5024" y="6842"/>
                    <a:pt x="5288" y="8059"/>
                    <a:pt x="5553" y="9275"/>
                  </a:cubicBezTo>
                  <a:cubicBezTo>
                    <a:pt x="5690" y="9888"/>
                    <a:pt x="5828" y="10491"/>
                    <a:pt x="5965" y="11105"/>
                  </a:cubicBezTo>
                  <a:cubicBezTo>
                    <a:pt x="5997" y="11253"/>
                    <a:pt x="6040" y="11411"/>
                    <a:pt x="6082" y="11559"/>
                  </a:cubicBezTo>
                  <a:cubicBezTo>
                    <a:pt x="6124" y="11718"/>
                    <a:pt x="6166" y="11876"/>
                    <a:pt x="6272" y="12056"/>
                  </a:cubicBezTo>
                  <a:cubicBezTo>
                    <a:pt x="6314" y="12151"/>
                    <a:pt x="6409" y="12257"/>
                    <a:pt x="6526" y="12310"/>
                  </a:cubicBezTo>
                  <a:cubicBezTo>
                    <a:pt x="6653" y="12374"/>
                    <a:pt x="6759" y="12384"/>
                    <a:pt x="6843" y="12395"/>
                  </a:cubicBezTo>
                  <a:cubicBezTo>
                    <a:pt x="6933" y="12400"/>
                    <a:pt x="7018" y="12400"/>
                    <a:pt x="7098" y="12400"/>
                  </a:cubicBezTo>
                  <a:cubicBezTo>
                    <a:pt x="7179" y="12400"/>
                    <a:pt x="7256" y="12400"/>
                    <a:pt x="7330" y="12405"/>
                  </a:cubicBezTo>
                  <a:lnTo>
                    <a:pt x="7330" y="12236"/>
                  </a:lnTo>
                  <a:lnTo>
                    <a:pt x="7330" y="12077"/>
                  </a:lnTo>
                  <a:lnTo>
                    <a:pt x="7330" y="11918"/>
                  </a:lnTo>
                  <a:cubicBezTo>
                    <a:pt x="7171" y="11918"/>
                    <a:pt x="7012" y="11918"/>
                    <a:pt x="6886" y="11908"/>
                  </a:cubicBezTo>
                  <a:cubicBezTo>
                    <a:pt x="6822" y="11908"/>
                    <a:pt x="6769" y="11887"/>
                    <a:pt x="6748" y="11876"/>
                  </a:cubicBezTo>
                  <a:cubicBezTo>
                    <a:pt x="6726" y="11866"/>
                    <a:pt x="6716" y="11855"/>
                    <a:pt x="6684" y="11813"/>
                  </a:cubicBezTo>
                  <a:cubicBezTo>
                    <a:pt x="6632" y="11728"/>
                    <a:pt x="6589" y="11580"/>
                    <a:pt x="6547" y="11432"/>
                  </a:cubicBezTo>
                  <a:cubicBezTo>
                    <a:pt x="6505" y="11295"/>
                    <a:pt x="6473" y="11136"/>
                    <a:pt x="6441" y="10988"/>
                  </a:cubicBezTo>
                  <a:lnTo>
                    <a:pt x="6029" y="9180"/>
                  </a:lnTo>
                  <a:cubicBezTo>
                    <a:pt x="5765" y="7963"/>
                    <a:pt x="5500" y="6748"/>
                    <a:pt x="5257" y="5531"/>
                  </a:cubicBezTo>
                  <a:cubicBezTo>
                    <a:pt x="5204" y="5225"/>
                    <a:pt x="5140" y="4918"/>
                    <a:pt x="5109" y="4633"/>
                  </a:cubicBezTo>
                  <a:cubicBezTo>
                    <a:pt x="5077" y="4337"/>
                    <a:pt x="5067" y="4051"/>
                    <a:pt x="5172" y="3850"/>
                  </a:cubicBezTo>
                  <a:cubicBezTo>
                    <a:pt x="5267" y="3660"/>
                    <a:pt x="5532" y="3469"/>
                    <a:pt x="5765" y="3237"/>
                  </a:cubicBezTo>
                  <a:cubicBezTo>
                    <a:pt x="5828" y="3184"/>
                    <a:pt x="5880" y="3120"/>
                    <a:pt x="5934" y="3057"/>
                  </a:cubicBezTo>
                  <a:cubicBezTo>
                    <a:pt x="5997" y="2993"/>
                    <a:pt x="6050" y="2909"/>
                    <a:pt x="6103" y="2835"/>
                  </a:cubicBezTo>
                  <a:cubicBezTo>
                    <a:pt x="6198" y="2676"/>
                    <a:pt x="6261" y="2518"/>
                    <a:pt x="6303" y="2338"/>
                  </a:cubicBezTo>
                  <a:cubicBezTo>
                    <a:pt x="6399" y="1999"/>
                    <a:pt x="6399" y="1629"/>
                    <a:pt x="6272" y="1280"/>
                  </a:cubicBezTo>
                  <a:cubicBezTo>
                    <a:pt x="6145" y="931"/>
                    <a:pt x="5891" y="635"/>
                    <a:pt x="5584" y="455"/>
                  </a:cubicBezTo>
                  <a:cubicBezTo>
                    <a:pt x="4982" y="75"/>
                    <a:pt x="4305" y="11"/>
                    <a:pt x="36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1388100" y="1128900"/>
            <a:ext cx="6367800" cy="13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8"/>
          <p:cNvPicPr preferRelativeResize="0"/>
          <p:nvPr/>
        </p:nvPicPr>
        <p:blipFill rotWithShape="1">
          <a:blip r:embed="rId2">
            <a:alphaModFix/>
          </a:blip>
          <a:srcRect b="33422"/>
          <a:stretch/>
        </p:blipFill>
        <p:spPr>
          <a:xfrm rot="-5400013">
            <a:off x="5028061" y="1116746"/>
            <a:ext cx="5340902" cy="2910005"/>
          </a:xfrm>
          <a:prstGeom prst="rect">
            <a:avLst/>
          </a:prstGeom>
          <a:noFill/>
          <a:ln>
            <a:noFill/>
          </a:ln>
          <a:effectLst>
            <a:outerShdw blurRad="271463" dist="19050" dir="5400000" algn="bl" rotWithShape="0">
              <a:schemeClr val="dk1">
                <a:alpha val="63000"/>
              </a:schemeClr>
            </a:outerShdw>
          </a:effectLst>
        </p:spPr>
      </p:pic>
      <p:grpSp>
        <p:nvGrpSpPr>
          <p:cNvPr id="476" name="Google Shape;476;p28"/>
          <p:cNvGrpSpPr/>
          <p:nvPr/>
        </p:nvGrpSpPr>
        <p:grpSpPr>
          <a:xfrm rot="3940422">
            <a:off x="7459995" y="118733"/>
            <a:ext cx="4216447" cy="2936026"/>
            <a:chOff x="5305828" y="3934641"/>
            <a:chExt cx="2031453" cy="1414556"/>
          </a:xfrm>
        </p:grpSpPr>
        <p:sp>
          <p:nvSpPr>
            <p:cNvPr id="477" name="Google Shape;477;p28"/>
            <p:cNvSpPr/>
            <p:nvPr/>
          </p:nvSpPr>
          <p:spPr>
            <a:xfrm>
              <a:off x="5305828" y="3934641"/>
              <a:ext cx="679508" cy="1414556"/>
            </a:xfrm>
            <a:custGeom>
              <a:avLst/>
              <a:gdLst/>
              <a:ahLst/>
              <a:cxnLst/>
              <a:rect l="l" t="t" r="r" b="b"/>
              <a:pathLst>
                <a:path w="15281" h="31811" extrusionOk="0">
                  <a:moveTo>
                    <a:pt x="0" y="1"/>
                  </a:moveTo>
                  <a:lnTo>
                    <a:pt x="0" y="31810"/>
                  </a:lnTo>
                  <a:lnTo>
                    <a:pt x="15281" y="31810"/>
                  </a:lnTo>
                  <a:lnTo>
                    <a:pt x="15281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10800025" scaled="0"/>
            </a:gradFill>
            <a:ln>
              <a:noFill/>
            </a:ln>
            <a:effectLst>
              <a:outerShdw blurRad="142875" dist="19050" dir="5400000" algn="bl" rotWithShape="0">
                <a:schemeClr val="dk2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5979199" y="3934641"/>
              <a:ext cx="679063" cy="1414556"/>
            </a:xfrm>
            <a:custGeom>
              <a:avLst/>
              <a:gdLst/>
              <a:ahLst/>
              <a:cxnLst/>
              <a:rect l="l" t="t" r="r" b="b"/>
              <a:pathLst>
                <a:path w="15271" h="31811" extrusionOk="0">
                  <a:moveTo>
                    <a:pt x="1" y="1"/>
                  </a:moveTo>
                  <a:lnTo>
                    <a:pt x="1" y="31810"/>
                  </a:lnTo>
                  <a:lnTo>
                    <a:pt x="15271" y="31810"/>
                  </a:lnTo>
                  <a:lnTo>
                    <a:pt x="15271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10800025" scaled="0"/>
            </a:gradFill>
            <a:ln>
              <a:noFill/>
            </a:ln>
            <a:effectLst>
              <a:outerShdw blurRad="142875" dist="19050" dir="5400000" algn="bl" rotWithShape="0">
                <a:schemeClr val="dk2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6658217" y="3934641"/>
              <a:ext cx="679063" cy="1414556"/>
            </a:xfrm>
            <a:custGeom>
              <a:avLst/>
              <a:gdLst/>
              <a:ahLst/>
              <a:cxnLst/>
              <a:rect l="l" t="t" r="r" b="b"/>
              <a:pathLst>
                <a:path w="15271" h="31811" extrusionOk="0">
                  <a:moveTo>
                    <a:pt x="1" y="1"/>
                  </a:moveTo>
                  <a:lnTo>
                    <a:pt x="1" y="31810"/>
                  </a:lnTo>
                  <a:lnTo>
                    <a:pt x="15271" y="31810"/>
                  </a:lnTo>
                  <a:lnTo>
                    <a:pt x="15271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10800025" scaled="0"/>
            </a:gradFill>
            <a:ln>
              <a:noFill/>
            </a:ln>
            <a:effectLst>
              <a:outerShdw blurRad="142875" dist="19050" dir="5400000" algn="bl" rotWithShape="0">
                <a:schemeClr val="dk2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0" name="Google Shape;4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8840">
            <a:off x="6751349" y="848716"/>
            <a:ext cx="1672101" cy="17957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grpSp>
        <p:nvGrpSpPr>
          <p:cNvPr id="481" name="Google Shape;481;p28"/>
          <p:cNvGrpSpPr/>
          <p:nvPr/>
        </p:nvGrpSpPr>
        <p:grpSpPr>
          <a:xfrm rot="739620">
            <a:off x="7051284" y="2099185"/>
            <a:ext cx="2259777" cy="2538038"/>
            <a:chOff x="2326418" y="-676325"/>
            <a:chExt cx="1679226" cy="1885999"/>
          </a:xfrm>
        </p:grpSpPr>
        <p:grpSp>
          <p:nvGrpSpPr>
            <p:cNvPr id="482" name="Google Shape;482;p28"/>
            <p:cNvGrpSpPr/>
            <p:nvPr/>
          </p:nvGrpSpPr>
          <p:grpSpPr>
            <a:xfrm>
              <a:off x="2326418" y="-676325"/>
              <a:ext cx="1679226" cy="1885999"/>
              <a:chOff x="2326418" y="-676325"/>
              <a:chExt cx="1679226" cy="1885999"/>
            </a:xfrm>
          </p:grpSpPr>
          <p:sp>
            <p:nvSpPr>
              <p:cNvPr id="483" name="Google Shape;483;p28"/>
              <p:cNvSpPr/>
              <p:nvPr/>
            </p:nvSpPr>
            <p:spPr>
              <a:xfrm>
                <a:off x="2326418" y="-676325"/>
                <a:ext cx="1238642" cy="1147751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25811" extrusionOk="0">
                    <a:moveTo>
                      <a:pt x="14564" y="2005"/>
                    </a:moveTo>
                    <a:cubicBezTo>
                      <a:pt x="15797" y="2005"/>
                      <a:pt x="17050" y="2216"/>
                      <a:pt x="18273" y="2661"/>
                    </a:cubicBezTo>
                    <a:cubicBezTo>
                      <a:pt x="23920" y="4724"/>
                      <a:pt x="26839" y="10984"/>
                      <a:pt x="24788" y="16631"/>
                    </a:cubicBezTo>
                    <a:cubicBezTo>
                      <a:pt x="23793" y="19360"/>
                      <a:pt x="21794" y="21548"/>
                      <a:pt x="19151" y="22775"/>
                    </a:cubicBezTo>
                    <a:cubicBezTo>
                      <a:pt x="17690" y="23455"/>
                      <a:pt x="16129" y="23797"/>
                      <a:pt x="14562" y="23797"/>
                    </a:cubicBezTo>
                    <a:cubicBezTo>
                      <a:pt x="13304" y="23797"/>
                      <a:pt x="12044" y="23577"/>
                      <a:pt x="10829" y="23134"/>
                    </a:cubicBezTo>
                    <a:cubicBezTo>
                      <a:pt x="5182" y="21083"/>
                      <a:pt x="2263" y="14823"/>
                      <a:pt x="4315" y="9176"/>
                    </a:cubicBezTo>
                    <a:cubicBezTo>
                      <a:pt x="5921" y="4754"/>
                      <a:pt x="10114" y="2005"/>
                      <a:pt x="14564" y="2005"/>
                    </a:cubicBezTo>
                    <a:close/>
                    <a:moveTo>
                      <a:pt x="14563" y="1"/>
                    </a:moveTo>
                    <a:cubicBezTo>
                      <a:pt x="9293" y="1"/>
                      <a:pt x="4336" y="3256"/>
                      <a:pt x="2432" y="8489"/>
                    </a:cubicBezTo>
                    <a:cubicBezTo>
                      <a:pt x="0" y="15172"/>
                      <a:pt x="3458" y="22585"/>
                      <a:pt x="10141" y="25017"/>
                    </a:cubicBezTo>
                    <a:cubicBezTo>
                      <a:pt x="11579" y="25545"/>
                      <a:pt x="13071" y="25810"/>
                      <a:pt x="14561" y="25810"/>
                    </a:cubicBezTo>
                    <a:cubicBezTo>
                      <a:pt x="16412" y="25810"/>
                      <a:pt x="18262" y="25397"/>
                      <a:pt x="19997" y="24594"/>
                    </a:cubicBezTo>
                    <a:cubicBezTo>
                      <a:pt x="23127" y="23134"/>
                      <a:pt x="25496" y="20554"/>
                      <a:pt x="26670" y="17318"/>
                    </a:cubicBezTo>
                    <a:cubicBezTo>
                      <a:pt x="27854" y="14072"/>
                      <a:pt x="27695" y="10571"/>
                      <a:pt x="26247" y="7452"/>
                    </a:cubicBezTo>
                    <a:cubicBezTo>
                      <a:pt x="24788" y="4332"/>
                      <a:pt x="22207" y="1953"/>
                      <a:pt x="18960" y="779"/>
                    </a:cubicBezTo>
                    <a:cubicBezTo>
                      <a:pt x="17509" y="251"/>
                      <a:pt x="16024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2344738" y="-659917"/>
                <a:ext cx="1203379" cy="1114845"/>
              </a:xfrm>
              <a:custGeom>
                <a:avLst/>
                <a:gdLst/>
                <a:ahLst/>
                <a:cxnLst/>
                <a:rect l="l" t="t" r="r" b="b"/>
                <a:pathLst>
                  <a:path w="27062" h="25071" extrusionOk="0">
                    <a:moveTo>
                      <a:pt x="14146" y="1273"/>
                    </a:moveTo>
                    <a:cubicBezTo>
                      <a:pt x="15423" y="1273"/>
                      <a:pt x="16721" y="1492"/>
                      <a:pt x="17988" y="1954"/>
                    </a:cubicBezTo>
                    <a:cubicBezTo>
                      <a:pt x="23826" y="4080"/>
                      <a:pt x="26850" y="10552"/>
                      <a:pt x="24724" y="16389"/>
                    </a:cubicBezTo>
                    <a:cubicBezTo>
                      <a:pt x="23688" y="19212"/>
                      <a:pt x="21626" y="21465"/>
                      <a:pt x="18898" y="22734"/>
                    </a:cubicBezTo>
                    <a:cubicBezTo>
                      <a:pt x="17383" y="23444"/>
                      <a:pt x="15768" y="23799"/>
                      <a:pt x="14147" y="23799"/>
                    </a:cubicBezTo>
                    <a:cubicBezTo>
                      <a:pt x="12848" y="23799"/>
                      <a:pt x="11546" y="23571"/>
                      <a:pt x="10290" y="23115"/>
                    </a:cubicBezTo>
                    <a:cubicBezTo>
                      <a:pt x="4452" y="20989"/>
                      <a:pt x="1428" y="14517"/>
                      <a:pt x="3553" y="8680"/>
                    </a:cubicBezTo>
                    <a:cubicBezTo>
                      <a:pt x="5217" y="4112"/>
                      <a:pt x="9548" y="1273"/>
                      <a:pt x="14146" y="1273"/>
                    </a:cubicBezTo>
                    <a:close/>
                    <a:moveTo>
                      <a:pt x="14144" y="1"/>
                    </a:moveTo>
                    <a:cubicBezTo>
                      <a:pt x="9026" y="1"/>
                      <a:pt x="4213" y="3165"/>
                      <a:pt x="2359" y="8247"/>
                    </a:cubicBezTo>
                    <a:cubicBezTo>
                      <a:pt x="0" y="14740"/>
                      <a:pt x="3363" y="21941"/>
                      <a:pt x="9856" y="24309"/>
                    </a:cubicBezTo>
                    <a:cubicBezTo>
                      <a:pt x="11252" y="24817"/>
                      <a:pt x="12701" y="25071"/>
                      <a:pt x="14149" y="25071"/>
                    </a:cubicBezTo>
                    <a:cubicBezTo>
                      <a:pt x="15947" y="25071"/>
                      <a:pt x="17745" y="24680"/>
                      <a:pt x="19437" y="23886"/>
                    </a:cubicBezTo>
                    <a:cubicBezTo>
                      <a:pt x="22472" y="22480"/>
                      <a:pt x="24766" y="19964"/>
                      <a:pt x="25919" y="16822"/>
                    </a:cubicBezTo>
                    <a:cubicBezTo>
                      <a:pt x="27062" y="13671"/>
                      <a:pt x="26913" y="10266"/>
                      <a:pt x="25496" y="7242"/>
                    </a:cubicBezTo>
                    <a:cubicBezTo>
                      <a:pt x="24079" y="4207"/>
                      <a:pt x="21573" y="1902"/>
                      <a:pt x="18421" y="760"/>
                    </a:cubicBezTo>
                    <a:cubicBezTo>
                      <a:pt x="17010" y="245"/>
                      <a:pt x="15565" y="1"/>
                      <a:pt x="14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2402591" y="-659650"/>
                <a:ext cx="1178878" cy="1092522"/>
              </a:xfrm>
              <a:custGeom>
                <a:avLst/>
                <a:gdLst/>
                <a:ahLst/>
                <a:cxnLst/>
                <a:rect l="l" t="t" r="r" b="b"/>
                <a:pathLst>
                  <a:path w="26511" h="24569" extrusionOk="0">
                    <a:moveTo>
                      <a:pt x="12669" y="1240"/>
                    </a:moveTo>
                    <a:cubicBezTo>
                      <a:pt x="13917" y="1240"/>
                      <a:pt x="15196" y="1462"/>
                      <a:pt x="16433" y="1906"/>
                    </a:cubicBezTo>
                    <a:cubicBezTo>
                      <a:pt x="22154" y="3989"/>
                      <a:pt x="25105" y="10334"/>
                      <a:pt x="23021" y="16055"/>
                    </a:cubicBezTo>
                    <a:cubicBezTo>
                      <a:pt x="21393" y="20529"/>
                      <a:pt x="17153" y="23309"/>
                      <a:pt x="12648" y="23309"/>
                    </a:cubicBezTo>
                    <a:cubicBezTo>
                      <a:pt x="11400" y="23309"/>
                      <a:pt x="10120" y="23098"/>
                      <a:pt x="8883" y="22644"/>
                    </a:cubicBezTo>
                    <a:cubicBezTo>
                      <a:pt x="6112" y="21638"/>
                      <a:pt x="3902" y="19608"/>
                      <a:pt x="2654" y="16943"/>
                    </a:cubicBezTo>
                    <a:cubicBezTo>
                      <a:pt x="1417" y="14268"/>
                      <a:pt x="1279" y="11275"/>
                      <a:pt x="2294" y="8504"/>
                    </a:cubicBezTo>
                    <a:cubicBezTo>
                      <a:pt x="3923" y="4032"/>
                      <a:pt x="8164" y="1240"/>
                      <a:pt x="12669" y="1240"/>
                    </a:cubicBezTo>
                    <a:close/>
                    <a:moveTo>
                      <a:pt x="12670" y="1"/>
                    </a:moveTo>
                    <a:cubicBezTo>
                      <a:pt x="7656" y="1"/>
                      <a:pt x="2934" y="3098"/>
                      <a:pt x="1121" y="8082"/>
                    </a:cubicBezTo>
                    <a:cubicBezTo>
                      <a:pt x="0" y="11159"/>
                      <a:pt x="148" y="14490"/>
                      <a:pt x="1533" y="17462"/>
                    </a:cubicBezTo>
                    <a:cubicBezTo>
                      <a:pt x="2919" y="20444"/>
                      <a:pt x="5372" y="22696"/>
                      <a:pt x="8460" y="23817"/>
                    </a:cubicBezTo>
                    <a:cubicBezTo>
                      <a:pt x="9824" y="24314"/>
                      <a:pt x="11252" y="24568"/>
                      <a:pt x="12669" y="24568"/>
                    </a:cubicBezTo>
                    <a:cubicBezTo>
                      <a:pt x="14434" y="24568"/>
                      <a:pt x="16201" y="24176"/>
                      <a:pt x="17851" y="23405"/>
                    </a:cubicBezTo>
                    <a:cubicBezTo>
                      <a:pt x="20822" y="22019"/>
                      <a:pt x="23075" y="19566"/>
                      <a:pt x="24195" y="16478"/>
                    </a:cubicBezTo>
                    <a:cubicBezTo>
                      <a:pt x="26511" y="10123"/>
                      <a:pt x="23223" y="3059"/>
                      <a:pt x="16856" y="743"/>
                    </a:cubicBezTo>
                    <a:cubicBezTo>
                      <a:pt x="15476" y="240"/>
                      <a:pt x="14062" y="1"/>
                      <a:pt x="12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2380001" y="-629012"/>
                <a:ext cx="1157267" cy="1025687"/>
              </a:xfrm>
              <a:custGeom>
                <a:avLst/>
                <a:gdLst/>
                <a:ahLst/>
                <a:cxnLst/>
                <a:rect l="l" t="t" r="r" b="b"/>
                <a:pathLst>
                  <a:path w="26025" h="23066" extrusionOk="0">
                    <a:moveTo>
                      <a:pt x="13218" y="641"/>
                    </a:moveTo>
                    <a:cubicBezTo>
                      <a:pt x="14475" y="641"/>
                      <a:pt x="15754" y="857"/>
                      <a:pt x="17005" y="1312"/>
                    </a:cubicBezTo>
                    <a:cubicBezTo>
                      <a:pt x="22747" y="3406"/>
                      <a:pt x="25708" y="9761"/>
                      <a:pt x="23625" y="15514"/>
                    </a:cubicBezTo>
                    <a:cubicBezTo>
                      <a:pt x="21987" y="20006"/>
                      <a:pt x="17741" y="22796"/>
                      <a:pt x="13216" y="22796"/>
                    </a:cubicBezTo>
                    <a:cubicBezTo>
                      <a:pt x="11957" y="22796"/>
                      <a:pt x="10675" y="22580"/>
                      <a:pt x="9422" y="22124"/>
                    </a:cubicBezTo>
                    <a:cubicBezTo>
                      <a:pt x="3681" y="20040"/>
                      <a:pt x="720" y="13685"/>
                      <a:pt x="2802" y="7932"/>
                    </a:cubicBezTo>
                    <a:cubicBezTo>
                      <a:pt x="4441" y="3438"/>
                      <a:pt x="8690" y="641"/>
                      <a:pt x="13218" y="641"/>
                    </a:cubicBezTo>
                    <a:close/>
                    <a:moveTo>
                      <a:pt x="13020" y="1"/>
                    </a:moveTo>
                    <a:cubicBezTo>
                      <a:pt x="8308" y="1"/>
                      <a:pt x="3884" y="2910"/>
                      <a:pt x="2179" y="7594"/>
                    </a:cubicBezTo>
                    <a:cubicBezTo>
                      <a:pt x="1" y="13568"/>
                      <a:pt x="3088" y="20188"/>
                      <a:pt x="9063" y="22367"/>
                    </a:cubicBezTo>
                    <a:cubicBezTo>
                      <a:pt x="10365" y="22840"/>
                      <a:pt x="11697" y="23065"/>
                      <a:pt x="13006" y="23065"/>
                    </a:cubicBezTo>
                    <a:cubicBezTo>
                      <a:pt x="17718" y="23065"/>
                      <a:pt x="22142" y="20158"/>
                      <a:pt x="23846" y="15483"/>
                    </a:cubicBezTo>
                    <a:cubicBezTo>
                      <a:pt x="26025" y="9497"/>
                      <a:pt x="22937" y="2877"/>
                      <a:pt x="16963" y="699"/>
                    </a:cubicBezTo>
                    <a:cubicBezTo>
                      <a:pt x="15661" y="225"/>
                      <a:pt x="14329" y="1"/>
                      <a:pt x="13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3221726" y="271499"/>
                <a:ext cx="300067" cy="307137"/>
              </a:xfrm>
              <a:custGeom>
                <a:avLst/>
                <a:gdLst/>
                <a:ahLst/>
                <a:cxnLst/>
                <a:rect l="l" t="t" r="r" b="b"/>
                <a:pathLst>
                  <a:path w="6748" h="6907" extrusionOk="0">
                    <a:moveTo>
                      <a:pt x="3670" y="1"/>
                    </a:moveTo>
                    <a:lnTo>
                      <a:pt x="1" y="2665"/>
                    </a:lnTo>
                    <a:lnTo>
                      <a:pt x="3077" y="6906"/>
                    </a:lnTo>
                    <a:lnTo>
                      <a:pt x="6747" y="4241"/>
                    </a:lnTo>
                    <a:lnTo>
                      <a:pt x="36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3266371" y="341580"/>
                <a:ext cx="293041" cy="269473"/>
              </a:xfrm>
              <a:custGeom>
                <a:avLst/>
                <a:gdLst/>
                <a:ahLst/>
                <a:cxnLst/>
                <a:rect l="l" t="t" r="r" b="b"/>
                <a:pathLst>
                  <a:path w="6590" h="6060" extrusionOk="0">
                    <a:moveTo>
                      <a:pt x="4644" y="1"/>
                    </a:moveTo>
                    <a:lnTo>
                      <a:pt x="33" y="3352"/>
                    </a:lnTo>
                    <a:lnTo>
                      <a:pt x="1" y="3374"/>
                    </a:lnTo>
                    <a:lnTo>
                      <a:pt x="1947" y="6060"/>
                    </a:lnTo>
                    <a:lnTo>
                      <a:pt x="6557" y="2708"/>
                    </a:lnTo>
                    <a:lnTo>
                      <a:pt x="6589" y="2687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2402591" y="-659650"/>
                <a:ext cx="1178878" cy="1092522"/>
              </a:xfrm>
              <a:custGeom>
                <a:avLst/>
                <a:gdLst/>
                <a:ahLst/>
                <a:cxnLst/>
                <a:rect l="l" t="t" r="r" b="b"/>
                <a:pathLst>
                  <a:path w="26511" h="24569" extrusionOk="0">
                    <a:moveTo>
                      <a:pt x="12669" y="1240"/>
                    </a:moveTo>
                    <a:cubicBezTo>
                      <a:pt x="13917" y="1240"/>
                      <a:pt x="15196" y="1462"/>
                      <a:pt x="16433" y="1906"/>
                    </a:cubicBezTo>
                    <a:cubicBezTo>
                      <a:pt x="22154" y="3989"/>
                      <a:pt x="25105" y="10334"/>
                      <a:pt x="23021" y="16055"/>
                    </a:cubicBezTo>
                    <a:cubicBezTo>
                      <a:pt x="21393" y="20529"/>
                      <a:pt x="17153" y="23309"/>
                      <a:pt x="12648" y="23309"/>
                    </a:cubicBezTo>
                    <a:cubicBezTo>
                      <a:pt x="11400" y="23309"/>
                      <a:pt x="10120" y="23098"/>
                      <a:pt x="8883" y="22644"/>
                    </a:cubicBezTo>
                    <a:cubicBezTo>
                      <a:pt x="6112" y="21638"/>
                      <a:pt x="3902" y="19608"/>
                      <a:pt x="2654" y="16943"/>
                    </a:cubicBezTo>
                    <a:cubicBezTo>
                      <a:pt x="1417" y="14268"/>
                      <a:pt x="1279" y="11275"/>
                      <a:pt x="2294" y="8504"/>
                    </a:cubicBezTo>
                    <a:cubicBezTo>
                      <a:pt x="3923" y="4032"/>
                      <a:pt x="8164" y="1240"/>
                      <a:pt x="12669" y="1240"/>
                    </a:cubicBezTo>
                    <a:close/>
                    <a:moveTo>
                      <a:pt x="12670" y="1"/>
                    </a:moveTo>
                    <a:cubicBezTo>
                      <a:pt x="7656" y="1"/>
                      <a:pt x="2934" y="3098"/>
                      <a:pt x="1121" y="8082"/>
                    </a:cubicBezTo>
                    <a:cubicBezTo>
                      <a:pt x="0" y="11159"/>
                      <a:pt x="148" y="14490"/>
                      <a:pt x="1533" y="17462"/>
                    </a:cubicBezTo>
                    <a:cubicBezTo>
                      <a:pt x="2919" y="20444"/>
                      <a:pt x="5372" y="22696"/>
                      <a:pt x="8460" y="23817"/>
                    </a:cubicBezTo>
                    <a:cubicBezTo>
                      <a:pt x="9824" y="24314"/>
                      <a:pt x="11252" y="24568"/>
                      <a:pt x="12669" y="24568"/>
                    </a:cubicBezTo>
                    <a:cubicBezTo>
                      <a:pt x="14434" y="24568"/>
                      <a:pt x="16201" y="24176"/>
                      <a:pt x="17851" y="23405"/>
                    </a:cubicBezTo>
                    <a:cubicBezTo>
                      <a:pt x="20822" y="22019"/>
                      <a:pt x="23075" y="19566"/>
                      <a:pt x="24195" y="16478"/>
                    </a:cubicBezTo>
                    <a:cubicBezTo>
                      <a:pt x="26511" y="10123"/>
                      <a:pt x="23223" y="3059"/>
                      <a:pt x="16856" y="743"/>
                    </a:cubicBezTo>
                    <a:cubicBezTo>
                      <a:pt x="15476" y="240"/>
                      <a:pt x="14062" y="1"/>
                      <a:pt x="12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2380001" y="-629012"/>
                <a:ext cx="1157267" cy="1025687"/>
              </a:xfrm>
              <a:custGeom>
                <a:avLst/>
                <a:gdLst/>
                <a:ahLst/>
                <a:cxnLst/>
                <a:rect l="l" t="t" r="r" b="b"/>
                <a:pathLst>
                  <a:path w="26025" h="23066" extrusionOk="0">
                    <a:moveTo>
                      <a:pt x="13218" y="641"/>
                    </a:moveTo>
                    <a:cubicBezTo>
                      <a:pt x="14475" y="641"/>
                      <a:pt x="15754" y="857"/>
                      <a:pt x="17005" y="1312"/>
                    </a:cubicBezTo>
                    <a:cubicBezTo>
                      <a:pt x="22747" y="3406"/>
                      <a:pt x="25708" y="9761"/>
                      <a:pt x="23625" y="15514"/>
                    </a:cubicBezTo>
                    <a:cubicBezTo>
                      <a:pt x="21987" y="20006"/>
                      <a:pt x="17741" y="22796"/>
                      <a:pt x="13216" y="22796"/>
                    </a:cubicBezTo>
                    <a:cubicBezTo>
                      <a:pt x="11957" y="22796"/>
                      <a:pt x="10675" y="22580"/>
                      <a:pt x="9422" y="22124"/>
                    </a:cubicBezTo>
                    <a:cubicBezTo>
                      <a:pt x="3681" y="20040"/>
                      <a:pt x="720" y="13685"/>
                      <a:pt x="2802" y="7932"/>
                    </a:cubicBezTo>
                    <a:cubicBezTo>
                      <a:pt x="4441" y="3438"/>
                      <a:pt x="8690" y="641"/>
                      <a:pt x="13218" y="641"/>
                    </a:cubicBezTo>
                    <a:close/>
                    <a:moveTo>
                      <a:pt x="13020" y="1"/>
                    </a:moveTo>
                    <a:cubicBezTo>
                      <a:pt x="8308" y="1"/>
                      <a:pt x="3884" y="2910"/>
                      <a:pt x="2179" y="7594"/>
                    </a:cubicBezTo>
                    <a:cubicBezTo>
                      <a:pt x="1" y="13568"/>
                      <a:pt x="3088" y="20188"/>
                      <a:pt x="9063" y="22367"/>
                    </a:cubicBezTo>
                    <a:cubicBezTo>
                      <a:pt x="10365" y="22840"/>
                      <a:pt x="11697" y="23065"/>
                      <a:pt x="13006" y="23065"/>
                    </a:cubicBezTo>
                    <a:cubicBezTo>
                      <a:pt x="17718" y="23065"/>
                      <a:pt x="22142" y="20158"/>
                      <a:pt x="23846" y="15483"/>
                    </a:cubicBezTo>
                    <a:cubicBezTo>
                      <a:pt x="26025" y="9497"/>
                      <a:pt x="22937" y="2877"/>
                      <a:pt x="16963" y="699"/>
                    </a:cubicBezTo>
                    <a:cubicBezTo>
                      <a:pt x="15661" y="225"/>
                      <a:pt x="14329" y="1"/>
                      <a:pt x="13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3317642" y="423400"/>
                <a:ext cx="683288" cy="786274"/>
              </a:xfrm>
              <a:custGeom>
                <a:avLst/>
                <a:gdLst/>
                <a:ahLst/>
                <a:cxnLst/>
                <a:rect l="l" t="t" r="r" b="b"/>
                <a:pathLst>
                  <a:path w="15366" h="17682" extrusionOk="0">
                    <a:moveTo>
                      <a:pt x="5309" y="1"/>
                    </a:moveTo>
                    <a:lnTo>
                      <a:pt x="1" y="3860"/>
                    </a:lnTo>
                    <a:lnTo>
                      <a:pt x="10047" y="17682"/>
                    </a:lnTo>
                    <a:lnTo>
                      <a:pt x="15366" y="13822"/>
                    </a:lnTo>
                    <a:lnTo>
                      <a:pt x="5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3754491" y="1032338"/>
                <a:ext cx="251152" cy="175913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956" extrusionOk="0">
                    <a:moveTo>
                      <a:pt x="5362" y="1"/>
                    </a:moveTo>
                    <a:cubicBezTo>
                      <a:pt x="4979" y="1"/>
                      <a:pt x="3810" y="635"/>
                      <a:pt x="2528" y="1566"/>
                    </a:cubicBezTo>
                    <a:cubicBezTo>
                      <a:pt x="1058" y="2634"/>
                      <a:pt x="0" y="3681"/>
                      <a:pt x="160" y="3913"/>
                    </a:cubicBezTo>
                    <a:cubicBezTo>
                      <a:pt x="181" y="3942"/>
                      <a:pt x="222" y="3956"/>
                      <a:pt x="279" y="3956"/>
                    </a:cubicBezTo>
                    <a:cubicBezTo>
                      <a:pt x="670" y="3956"/>
                      <a:pt x="1839" y="3322"/>
                      <a:pt x="3120" y="2391"/>
                    </a:cubicBezTo>
                    <a:cubicBezTo>
                      <a:pt x="4590" y="1323"/>
                      <a:pt x="5647" y="265"/>
                      <a:pt x="5478" y="43"/>
                    </a:cubicBezTo>
                    <a:cubicBezTo>
                      <a:pt x="5458" y="15"/>
                      <a:pt x="541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28"/>
            <p:cNvGrpSpPr/>
            <p:nvPr/>
          </p:nvGrpSpPr>
          <p:grpSpPr>
            <a:xfrm>
              <a:off x="2326418" y="-676325"/>
              <a:ext cx="1679226" cy="1885999"/>
              <a:chOff x="2326418" y="-676325"/>
              <a:chExt cx="1679226" cy="1885999"/>
            </a:xfrm>
          </p:grpSpPr>
          <p:sp>
            <p:nvSpPr>
              <p:cNvPr id="494" name="Google Shape;494;p28"/>
              <p:cNvSpPr/>
              <p:nvPr/>
            </p:nvSpPr>
            <p:spPr>
              <a:xfrm>
                <a:off x="2326418" y="-676325"/>
                <a:ext cx="1238642" cy="1147751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25811" extrusionOk="0">
                    <a:moveTo>
                      <a:pt x="14564" y="2005"/>
                    </a:moveTo>
                    <a:cubicBezTo>
                      <a:pt x="15797" y="2005"/>
                      <a:pt x="17050" y="2216"/>
                      <a:pt x="18273" y="2661"/>
                    </a:cubicBezTo>
                    <a:cubicBezTo>
                      <a:pt x="23920" y="4724"/>
                      <a:pt x="26839" y="10984"/>
                      <a:pt x="24788" y="16631"/>
                    </a:cubicBezTo>
                    <a:cubicBezTo>
                      <a:pt x="23793" y="19360"/>
                      <a:pt x="21794" y="21548"/>
                      <a:pt x="19151" y="22775"/>
                    </a:cubicBezTo>
                    <a:cubicBezTo>
                      <a:pt x="17690" y="23455"/>
                      <a:pt x="16129" y="23797"/>
                      <a:pt x="14562" y="23797"/>
                    </a:cubicBezTo>
                    <a:cubicBezTo>
                      <a:pt x="13304" y="23797"/>
                      <a:pt x="12044" y="23577"/>
                      <a:pt x="10829" y="23134"/>
                    </a:cubicBezTo>
                    <a:cubicBezTo>
                      <a:pt x="5182" y="21083"/>
                      <a:pt x="2263" y="14823"/>
                      <a:pt x="4315" y="9176"/>
                    </a:cubicBezTo>
                    <a:cubicBezTo>
                      <a:pt x="5921" y="4754"/>
                      <a:pt x="10114" y="2005"/>
                      <a:pt x="14564" y="2005"/>
                    </a:cubicBezTo>
                    <a:close/>
                    <a:moveTo>
                      <a:pt x="14563" y="1"/>
                    </a:moveTo>
                    <a:cubicBezTo>
                      <a:pt x="9293" y="1"/>
                      <a:pt x="4336" y="3256"/>
                      <a:pt x="2432" y="8489"/>
                    </a:cubicBezTo>
                    <a:cubicBezTo>
                      <a:pt x="0" y="15172"/>
                      <a:pt x="3458" y="22585"/>
                      <a:pt x="10141" y="25017"/>
                    </a:cubicBezTo>
                    <a:cubicBezTo>
                      <a:pt x="11579" y="25545"/>
                      <a:pt x="13071" y="25810"/>
                      <a:pt x="14561" y="25810"/>
                    </a:cubicBezTo>
                    <a:cubicBezTo>
                      <a:pt x="16412" y="25810"/>
                      <a:pt x="18262" y="25397"/>
                      <a:pt x="19997" y="24594"/>
                    </a:cubicBezTo>
                    <a:cubicBezTo>
                      <a:pt x="23127" y="23134"/>
                      <a:pt x="25496" y="20554"/>
                      <a:pt x="26670" y="17318"/>
                    </a:cubicBezTo>
                    <a:cubicBezTo>
                      <a:pt x="27854" y="14072"/>
                      <a:pt x="27695" y="10571"/>
                      <a:pt x="26247" y="7452"/>
                    </a:cubicBezTo>
                    <a:cubicBezTo>
                      <a:pt x="24788" y="4332"/>
                      <a:pt x="22207" y="1953"/>
                      <a:pt x="18960" y="779"/>
                    </a:cubicBezTo>
                    <a:cubicBezTo>
                      <a:pt x="17509" y="251"/>
                      <a:pt x="16024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2344738" y="-659917"/>
                <a:ext cx="1203379" cy="1114845"/>
              </a:xfrm>
              <a:custGeom>
                <a:avLst/>
                <a:gdLst/>
                <a:ahLst/>
                <a:cxnLst/>
                <a:rect l="l" t="t" r="r" b="b"/>
                <a:pathLst>
                  <a:path w="27062" h="25071" extrusionOk="0">
                    <a:moveTo>
                      <a:pt x="14146" y="1273"/>
                    </a:moveTo>
                    <a:cubicBezTo>
                      <a:pt x="15423" y="1273"/>
                      <a:pt x="16721" y="1492"/>
                      <a:pt x="17988" y="1954"/>
                    </a:cubicBezTo>
                    <a:cubicBezTo>
                      <a:pt x="23826" y="4080"/>
                      <a:pt x="26850" y="10552"/>
                      <a:pt x="24724" y="16389"/>
                    </a:cubicBezTo>
                    <a:cubicBezTo>
                      <a:pt x="23688" y="19212"/>
                      <a:pt x="21626" y="21465"/>
                      <a:pt x="18898" y="22734"/>
                    </a:cubicBezTo>
                    <a:cubicBezTo>
                      <a:pt x="17383" y="23444"/>
                      <a:pt x="15768" y="23799"/>
                      <a:pt x="14147" y="23799"/>
                    </a:cubicBezTo>
                    <a:cubicBezTo>
                      <a:pt x="12848" y="23799"/>
                      <a:pt x="11546" y="23571"/>
                      <a:pt x="10290" y="23115"/>
                    </a:cubicBezTo>
                    <a:cubicBezTo>
                      <a:pt x="4452" y="20989"/>
                      <a:pt x="1428" y="14517"/>
                      <a:pt x="3553" y="8680"/>
                    </a:cubicBezTo>
                    <a:cubicBezTo>
                      <a:pt x="5217" y="4112"/>
                      <a:pt x="9548" y="1273"/>
                      <a:pt x="14146" y="1273"/>
                    </a:cubicBezTo>
                    <a:close/>
                    <a:moveTo>
                      <a:pt x="14144" y="1"/>
                    </a:moveTo>
                    <a:cubicBezTo>
                      <a:pt x="9026" y="1"/>
                      <a:pt x="4213" y="3165"/>
                      <a:pt x="2359" y="8247"/>
                    </a:cubicBezTo>
                    <a:cubicBezTo>
                      <a:pt x="0" y="14740"/>
                      <a:pt x="3363" y="21941"/>
                      <a:pt x="9856" y="24309"/>
                    </a:cubicBezTo>
                    <a:cubicBezTo>
                      <a:pt x="11252" y="24817"/>
                      <a:pt x="12701" y="25071"/>
                      <a:pt x="14149" y="25071"/>
                    </a:cubicBezTo>
                    <a:cubicBezTo>
                      <a:pt x="15947" y="25071"/>
                      <a:pt x="17745" y="24680"/>
                      <a:pt x="19437" y="23886"/>
                    </a:cubicBezTo>
                    <a:cubicBezTo>
                      <a:pt x="22472" y="22480"/>
                      <a:pt x="24766" y="19964"/>
                      <a:pt x="25919" y="16822"/>
                    </a:cubicBezTo>
                    <a:cubicBezTo>
                      <a:pt x="27062" y="13671"/>
                      <a:pt x="26913" y="10266"/>
                      <a:pt x="25496" y="7242"/>
                    </a:cubicBezTo>
                    <a:cubicBezTo>
                      <a:pt x="24079" y="4207"/>
                      <a:pt x="21573" y="1902"/>
                      <a:pt x="18421" y="760"/>
                    </a:cubicBezTo>
                    <a:cubicBezTo>
                      <a:pt x="17010" y="245"/>
                      <a:pt x="15565" y="1"/>
                      <a:pt x="141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2402591" y="-659650"/>
                <a:ext cx="1178878" cy="1092522"/>
              </a:xfrm>
              <a:custGeom>
                <a:avLst/>
                <a:gdLst/>
                <a:ahLst/>
                <a:cxnLst/>
                <a:rect l="l" t="t" r="r" b="b"/>
                <a:pathLst>
                  <a:path w="26511" h="24569" extrusionOk="0">
                    <a:moveTo>
                      <a:pt x="12669" y="1240"/>
                    </a:moveTo>
                    <a:cubicBezTo>
                      <a:pt x="13917" y="1240"/>
                      <a:pt x="15196" y="1462"/>
                      <a:pt x="16433" y="1906"/>
                    </a:cubicBezTo>
                    <a:cubicBezTo>
                      <a:pt x="22154" y="3989"/>
                      <a:pt x="25105" y="10334"/>
                      <a:pt x="23021" y="16055"/>
                    </a:cubicBezTo>
                    <a:cubicBezTo>
                      <a:pt x="21393" y="20529"/>
                      <a:pt x="17153" y="23309"/>
                      <a:pt x="12648" y="23309"/>
                    </a:cubicBezTo>
                    <a:cubicBezTo>
                      <a:pt x="11400" y="23309"/>
                      <a:pt x="10120" y="23098"/>
                      <a:pt x="8883" y="22644"/>
                    </a:cubicBezTo>
                    <a:cubicBezTo>
                      <a:pt x="6112" y="21638"/>
                      <a:pt x="3902" y="19608"/>
                      <a:pt x="2654" y="16943"/>
                    </a:cubicBezTo>
                    <a:cubicBezTo>
                      <a:pt x="1417" y="14268"/>
                      <a:pt x="1279" y="11275"/>
                      <a:pt x="2294" y="8504"/>
                    </a:cubicBezTo>
                    <a:cubicBezTo>
                      <a:pt x="3923" y="4032"/>
                      <a:pt x="8164" y="1240"/>
                      <a:pt x="12669" y="1240"/>
                    </a:cubicBezTo>
                    <a:close/>
                    <a:moveTo>
                      <a:pt x="12670" y="1"/>
                    </a:moveTo>
                    <a:cubicBezTo>
                      <a:pt x="7656" y="1"/>
                      <a:pt x="2934" y="3098"/>
                      <a:pt x="1121" y="8082"/>
                    </a:cubicBezTo>
                    <a:cubicBezTo>
                      <a:pt x="0" y="11159"/>
                      <a:pt x="148" y="14490"/>
                      <a:pt x="1533" y="17462"/>
                    </a:cubicBezTo>
                    <a:cubicBezTo>
                      <a:pt x="2919" y="20444"/>
                      <a:pt x="5372" y="22696"/>
                      <a:pt x="8460" y="23817"/>
                    </a:cubicBezTo>
                    <a:cubicBezTo>
                      <a:pt x="9824" y="24314"/>
                      <a:pt x="11252" y="24568"/>
                      <a:pt x="12669" y="24568"/>
                    </a:cubicBezTo>
                    <a:cubicBezTo>
                      <a:pt x="14434" y="24568"/>
                      <a:pt x="16201" y="24176"/>
                      <a:pt x="17851" y="23405"/>
                    </a:cubicBezTo>
                    <a:cubicBezTo>
                      <a:pt x="20822" y="22019"/>
                      <a:pt x="23075" y="19566"/>
                      <a:pt x="24195" y="16478"/>
                    </a:cubicBezTo>
                    <a:cubicBezTo>
                      <a:pt x="26511" y="10123"/>
                      <a:pt x="23223" y="3059"/>
                      <a:pt x="16856" y="743"/>
                    </a:cubicBezTo>
                    <a:cubicBezTo>
                      <a:pt x="15476" y="240"/>
                      <a:pt x="14062" y="1"/>
                      <a:pt x="12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2380001" y="-629012"/>
                <a:ext cx="1157267" cy="1025687"/>
              </a:xfrm>
              <a:custGeom>
                <a:avLst/>
                <a:gdLst/>
                <a:ahLst/>
                <a:cxnLst/>
                <a:rect l="l" t="t" r="r" b="b"/>
                <a:pathLst>
                  <a:path w="26025" h="23066" extrusionOk="0">
                    <a:moveTo>
                      <a:pt x="13218" y="641"/>
                    </a:moveTo>
                    <a:cubicBezTo>
                      <a:pt x="14475" y="641"/>
                      <a:pt x="15754" y="857"/>
                      <a:pt x="17005" y="1312"/>
                    </a:cubicBezTo>
                    <a:cubicBezTo>
                      <a:pt x="22747" y="3406"/>
                      <a:pt x="25708" y="9761"/>
                      <a:pt x="23625" y="15514"/>
                    </a:cubicBezTo>
                    <a:cubicBezTo>
                      <a:pt x="21987" y="20006"/>
                      <a:pt x="17741" y="22796"/>
                      <a:pt x="13216" y="22796"/>
                    </a:cubicBezTo>
                    <a:cubicBezTo>
                      <a:pt x="11957" y="22796"/>
                      <a:pt x="10675" y="22580"/>
                      <a:pt x="9422" y="22124"/>
                    </a:cubicBezTo>
                    <a:cubicBezTo>
                      <a:pt x="3681" y="20040"/>
                      <a:pt x="720" y="13685"/>
                      <a:pt x="2802" y="7932"/>
                    </a:cubicBezTo>
                    <a:cubicBezTo>
                      <a:pt x="4441" y="3438"/>
                      <a:pt x="8690" y="641"/>
                      <a:pt x="13218" y="641"/>
                    </a:cubicBezTo>
                    <a:close/>
                    <a:moveTo>
                      <a:pt x="13020" y="1"/>
                    </a:moveTo>
                    <a:cubicBezTo>
                      <a:pt x="8308" y="1"/>
                      <a:pt x="3884" y="2910"/>
                      <a:pt x="2179" y="7594"/>
                    </a:cubicBezTo>
                    <a:cubicBezTo>
                      <a:pt x="1" y="13568"/>
                      <a:pt x="3088" y="20188"/>
                      <a:pt x="9063" y="22367"/>
                    </a:cubicBezTo>
                    <a:cubicBezTo>
                      <a:pt x="10365" y="22840"/>
                      <a:pt x="11697" y="23065"/>
                      <a:pt x="13006" y="23065"/>
                    </a:cubicBezTo>
                    <a:cubicBezTo>
                      <a:pt x="17718" y="23065"/>
                      <a:pt x="22142" y="20158"/>
                      <a:pt x="23846" y="15483"/>
                    </a:cubicBezTo>
                    <a:cubicBezTo>
                      <a:pt x="26025" y="9497"/>
                      <a:pt x="22937" y="2877"/>
                      <a:pt x="16963" y="699"/>
                    </a:cubicBezTo>
                    <a:cubicBezTo>
                      <a:pt x="15661" y="225"/>
                      <a:pt x="14329" y="1"/>
                      <a:pt x="13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221726" y="271499"/>
                <a:ext cx="300067" cy="307137"/>
              </a:xfrm>
              <a:custGeom>
                <a:avLst/>
                <a:gdLst/>
                <a:ahLst/>
                <a:cxnLst/>
                <a:rect l="l" t="t" r="r" b="b"/>
                <a:pathLst>
                  <a:path w="6748" h="6907" extrusionOk="0">
                    <a:moveTo>
                      <a:pt x="3670" y="1"/>
                    </a:moveTo>
                    <a:lnTo>
                      <a:pt x="1" y="2665"/>
                    </a:lnTo>
                    <a:lnTo>
                      <a:pt x="3077" y="6906"/>
                    </a:lnTo>
                    <a:lnTo>
                      <a:pt x="6747" y="4241"/>
                    </a:lnTo>
                    <a:lnTo>
                      <a:pt x="36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266371" y="341580"/>
                <a:ext cx="293041" cy="269473"/>
              </a:xfrm>
              <a:custGeom>
                <a:avLst/>
                <a:gdLst/>
                <a:ahLst/>
                <a:cxnLst/>
                <a:rect l="l" t="t" r="r" b="b"/>
                <a:pathLst>
                  <a:path w="6590" h="6060" extrusionOk="0">
                    <a:moveTo>
                      <a:pt x="4644" y="1"/>
                    </a:moveTo>
                    <a:lnTo>
                      <a:pt x="33" y="3352"/>
                    </a:lnTo>
                    <a:lnTo>
                      <a:pt x="1" y="3374"/>
                    </a:lnTo>
                    <a:lnTo>
                      <a:pt x="1947" y="6060"/>
                    </a:lnTo>
                    <a:lnTo>
                      <a:pt x="6557" y="2708"/>
                    </a:lnTo>
                    <a:lnTo>
                      <a:pt x="6589" y="2687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2402591" y="-659650"/>
                <a:ext cx="1178878" cy="1092522"/>
              </a:xfrm>
              <a:custGeom>
                <a:avLst/>
                <a:gdLst/>
                <a:ahLst/>
                <a:cxnLst/>
                <a:rect l="l" t="t" r="r" b="b"/>
                <a:pathLst>
                  <a:path w="26511" h="24569" extrusionOk="0">
                    <a:moveTo>
                      <a:pt x="12669" y="1240"/>
                    </a:moveTo>
                    <a:cubicBezTo>
                      <a:pt x="13917" y="1240"/>
                      <a:pt x="15196" y="1462"/>
                      <a:pt x="16433" y="1906"/>
                    </a:cubicBezTo>
                    <a:cubicBezTo>
                      <a:pt x="22154" y="3989"/>
                      <a:pt x="25105" y="10334"/>
                      <a:pt x="23021" y="16055"/>
                    </a:cubicBezTo>
                    <a:cubicBezTo>
                      <a:pt x="21393" y="20529"/>
                      <a:pt x="17153" y="23309"/>
                      <a:pt x="12648" y="23309"/>
                    </a:cubicBezTo>
                    <a:cubicBezTo>
                      <a:pt x="11400" y="23309"/>
                      <a:pt x="10120" y="23098"/>
                      <a:pt x="8883" y="22644"/>
                    </a:cubicBezTo>
                    <a:cubicBezTo>
                      <a:pt x="6112" y="21638"/>
                      <a:pt x="3902" y="19608"/>
                      <a:pt x="2654" y="16943"/>
                    </a:cubicBezTo>
                    <a:cubicBezTo>
                      <a:pt x="1417" y="14268"/>
                      <a:pt x="1279" y="11275"/>
                      <a:pt x="2294" y="8504"/>
                    </a:cubicBezTo>
                    <a:cubicBezTo>
                      <a:pt x="3923" y="4032"/>
                      <a:pt x="8164" y="1240"/>
                      <a:pt x="12669" y="1240"/>
                    </a:cubicBezTo>
                    <a:close/>
                    <a:moveTo>
                      <a:pt x="12670" y="1"/>
                    </a:moveTo>
                    <a:cubicBezTo>
                      <a:pt x="7656" y="1"/>
                      <a:pt x="2934" y="3098"/>
                      <a:pt x="1121" y="8082"/>
                    </a:cubicBezTo>
                    <a:cubicBezTo>
                      <a:pt x="0" y="11159"/>
                      <a:pt x="148" y="14490"/>
                      <a:pt x="1533" y="17462"/>
                    </a:cubicBezTo>
                    <a:cubicBezTo>
                      <a:pt x="2919" y="20444"/>
                      <a:pt x="5372" y="22696"/>
                      <a:pt x="8460" y="23817"/>
                    </a:cubicBezTo>
                    <a:cubicBezTo>
                      <a:pt x="9824" y="24314"/>
                      <a:pt x="11252" y="24568"/>
                      <a:pt x="12669" y="24568"/>
                    </a:cubicBezTo>
                    <a:cubicBezTo>
                      <a:pt x="14434" y="24568"/>
                      <a:pt x="16201" y="24176"/>
                      <a:pt x="17851" y="23405"/>
                    </a:cubicBezTo>
                    <a:cubicBezTo>
                      <a:pt x="20822" y="22019"/>
                      <a:pt x="23075" y="19566"/>
                      <a:pt x="24195" y="16478"/>
                    </a:cubicBezTo>
                    <a:cubicBezTo>
                      <a:pt x="26511" y="10123"/>
                      <a:pt x="23223" y="3059"/>
                      <a:pt x="16856" y="743"/>
                    </a:cubicBezTo>
                    <a:cubicBezTo>
                      <a:pt x="15476" y="240"/>
                      <a:pt x="14062" y="1"/>
                      <a:pt x="12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2380001" y="-629012"/>
                <a:ext cx="1157267" cy="1025687"/>
              </a:xfrm>
              <a:custGeom>
                <a:avLst/>
                <a:gdLst/>
                <a:ahLst/>
                <a:cxnLst/>
                <a:rect l="l" t="t" r="r" b="b"/>
                <a:pathLst>
                  <a:path w="26025" h="23066" extrusionOk="0">
                    <a:moveTo>
                      <a:pt x="13218" y="641"/>
                    </a:moveTo>
                    <a:cubicBezTo>
                      <a:pt x="14475" y="641"/>
                      <a:pt x="15754" y="857"/>
                      <a:pt x="17005" y="1312"/>
                    </a:cubicBezTo>
                    <a:cubicBezTo>
                      <a:pt x="22747" y="3406"/>
                      <a:pt x="25708" y="9761"/>
                      <a:pt x="23625" y="15514"/>
                    </a:cubicBezTo>
                    <a:cubicBezTo>
                      <a:pt x="21987" y="20006"/>
                      <a:pt x="17741" y="22796"/>
                      <a:pt x="13216" y="22796"/>
                    </a:cubicBezTo>
                    <a:cubicBezTo>
                      <a:pt x="11957" y="22796"/>
                      <a:pt x="10675" y="22580"/>
                      <a:pt x="9422" y="22124"/>
                    </a:cubicBezTo>
                    <a:cubicBezTo>
                      <a:pt x="3681" y="20040"/>
                      <a:pt x="720" y="13685"/>
                      <a:pt x="2802" y="7932"/>
                    </a:cubicBezTo>
                    <a:cubicBezTo>
                      <a:pt x="4441" y="3438"/>
                      <a:pt x="8690" y="641"/>
                      <a:pt x="13218" y="641"/>
                    </a:cubicBezTo>
                    <a:close/>
                    <a:moveTo>
                      <a:pt x="13020" y="1"/>
                    </a:moveTo>
                    <a:cubicBezTo>
                      <a:pt x="8308" y="1"/>
                      <a:pt x="3884" y="2910"/>
                      <a:pt x="2179" y="7594"/>
                    </a:cubicBezTo>
                    <a:cubicBezTo>
                      <a:pt x="1" y="13568"/>
                      <a:pt x="3088" y="20188"/>
                      <a:pt x="9063" y="22367"/>
                    </a:cubicBezTo>
                    <a:cubicBezTo>
                      <a:pt x="10365" y="22840"/>
                      <a:pt x="11697" y="23065"/>
                      <a:pt x="13006" y="23065"/>
                    </a:cubicBezTo>
                    <a:cubicBezTo>
                      <a:pt x="17718" y="23065"/>
                      <a:pt x="22142" y="20158"/>
                      <a:pt x="23846" y="15483"/>
                    </a:cubicBezTo>
                    <a:cubicBezTo>
                      <a:pt x="26025" y="9497"/>
                      <a:pt x="22937" y="2877"/>
                      <a:pt x="16963" y="699"/>
                    </a:cubicBezTo>
                    <a:cubicBezTo>
                      <a:pt x="15661" y="225"/>
                      <a:pt x="14329" y="1"/>
                      <a:pt x="1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3317642" y="423400"/>
                <a:ext cx="683288" cy="786274"/>
              </a:xfrm>
              <a:custGeom>
                <a:avLst/>
                <a:gdLst/>
                <a:ahLst/>
                <a:cxnLst/>
                <a:rect l="l" t="t" r="r" b="b"/>
                <a:pathLst>
                  <a:path w="15366" h="17682" extrusionOk="0">
                    <a:moveTo>
                      <a:pt x="5309" y="1"/>
                    </a:moveTo>
                    <a:lnTo>
                      <a:pt x="1" y="3860"/>
                    </a:lnTo>
                    <a:lnTo>
                      <a:pt x="10047" y="17682"/>
                    </a:lnTo>
                    <a:lnTo>
                      <a:pt x="15366" y="13822"/>
                    </a:lnTo>
                    <a:lnTo>
                      <a:pt x="53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3754491" y="1032338"/>
                <a:ext cx="251152" cy="175913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956" extrusionOk="0">
                    <a:moveTo>
                      <a:pt x="5362" y="1"/>
                    </a:moveTo>
                    <a:cubicBezTo>
                      <a:pt x="4979" y="1"/>
                      <a:pt x="3810" y="635"/>
                      <a:pt x="2528" y="1566"/>
                    </a:cubicBezTo>
                    <a:cubicBezTo>
                      <a:pt x="1058" y="2634"/>
                      <a:pt x="0" y="3681"/>
                      <a:pt x="160" y="3913"/>
                    </a:cubicBezTo>
                    <a:cubicBezTo>
                      <a:pt x="181" y="3942"/>
                      <a:pt x="222" y="3956"/>
                      <a:pt x="279" y="3956"/>
                    </a:cubicBezTo>
                    <a:cubicBezTo>
                      <a:pt x="670" y="3956"/>
                      <a:pt x="1839" y="3322"/>
                      <a:pt x="3120" y="2391"/>
                    </a:cubicBezTo>
                    <a:cubicBezTo>
                      <a:pt x="4590" y="1323"/>
                      <a:pt x="5647" y="265"/>
                      <a:pt x="5478" y="43"/>
                    </a:cubicBezTo>
                    <a:cubicBezTo>
                      <a:pt x="5458" y="15"/>
                      <a:pt x="541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2694119" y="-562577"/>
                <a:ext cx="458504" cy="109034"/>
              </a:xfrm>
              <a:custGeom>
                <a:avLst/>
                <a:gdLst/>
                <a:ahLst/>
                <a:cxnLst/>
                <a:rect l="l" t="t" r="r" b="b"/>
                <a:pathLst>
                  <a:path w="10311" h="2452" extrusionOk="0">
                    <a:moveTo>
                      <a:pt x="6493" y="0"/>
                    </a:moveTo>
                    <a:cubicBezTo>
                      <a:pt x="4096" y="0"/>
                      <a:pt x="1788" y="884"/>
                      <a:pt x="1" y="2441"/>
                    </a:cubicBezTo>
                    <a:cubicBezTo>
                      <a:pt x="1364" y="1882"/>
                      <a:pt x="2884" y="1585"/>
                      <a:pt x="4466" y="1585"/>
                    </a:cubicBezTo>
                    <a:cubicBezTo>
                      <a:pt x="5938" y="1585"/>
                      <a:pt x="7464" y="1842"/>
                      <a:pt x="8968" y="2388"/>
                    </a:cubicBezTo>
                    <a:cubicBezTo>
                      <a:pt x="9021" y="2409"/>
                      <a:pt x="9084" y="2430"/>
                      <a:pt x="9137" y="2451"/>
                    </a:cubicBezTo>
                    <a:lnTo>
                      <a:pt x="10311" y="770"/>
                    </a:lnTo>
                    <a:cubicBezTo>
                      <a:pt x="10163" y="707"/>
                      <a:pt x="10015" y="653"/>
                      <a:pt x="9866" y="601"/>
                    </a:cubicBezTo>
                    <a:cubicBezTo>
                      <a:pt x="8752" y="193"/>
                      <a:pt x="7613" y="0"/>
                      <a:pt x="6493" y="0"/>
                    </a:cubicBezTo>
                    <a:close/>
                  </a:path>
                </a:pathLst>
              </a:custGeom>
              <a:solidFill>
                <a:srgbClr val="FFFFFF">
                  <a:alpha val="44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3147865" y="-505792"/>
                <a:ext cx="273297" cy="363077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8165" extrusionOk="0">
                    <a:moveTo>
                      <a:pt x="1143" y="1"/>
                    </a:moveTo>
                    <a:lnTo>
                      <a:pt x="1" y="1629"/>
                    </a:lnTo>
                    <a:cubicBezTo>
                      <a:pt x="2983" y="3067"/>
                      <a:pt x="5161" y="5478"/>
                      <a:pt x="6145" y="8165"/>
                    </a:cubicBezTo>
                    <a:cubicBezTo>
                      <a:pt x="6007" y="4812"/>
                      <a:pt x="4146" y="1693"/>
                      <a:pt x="1143" y="1"/>
                    </a:cubicBezTo>
                    <a:close/>
                  </a:path>
                </a:pathLst>
              </a:custGeom>
              <a:solidFill>
                <a:srgbClr val="FFFFFF">
                  <a:alpha val="44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2523898" y="-68455"/>
                <a:ext cx="861024" cy="422886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95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" y="4442"/>
                      <a:pt x="3342" y="8365"/>
                      <a:pt x="7899" y="9306"/>
                    </a:cubicBezTo>
                    <a:cubicBezTo>
                      <a:pt x="8570" y="9444"/>
                      <a:pt x="9239" y="9510"/>
                      <a:pt x="9899" y="9510"/>
                    </a:cubicBezTo>
                    <a:cubicBezTo>
                      <a:pt x="14207" y="9510"/>
                      <a:pt x="18097" y="6684"/>
                      <a:pt x="19363" y="2475"/>
                    </a:cubicBezTo>
                    <a:lnTo>
                      <a:pt x="19363" y="2475"/>
                    </a:lnTo>
                    <a:cubicBezTo>
                      <a:pt x="17736" y="6135"/>
                      <a:pt x="14078" y="8513"/>
                      <a:pt x="10065" y="8513"/>
                    </a:cubicBezTo>
                    <a:cubicBezTo>
                      <a:pt x="9383" y="8513"/>
                      <a:pt x="8690" y="8444"/>
                      <a:pt x="7995" y="8301"/>
                    </a:cubicBezTo>
                    <a:cubicBezTo>
                      <a:pt x="3754" y="7424"/>
                      <a:pt x="677" y="402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4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7" name="Google Shape;507;p28"/>
          <p:cNvSpPr/>
          <p:nvPr/>
        </p:nvSpPr>
        <p:spPr>
          <a:xfrm rot="9394628">
            <a:off x="7331930" y="3798703"/>
            <a:ext cx="366246" cy="1087108"/>
          </a:xfrm>
          <a:custGeom>
            <a:avLst/>
            <a:gdLst/>
            <a:ahLst/>
            <a:cxnLst/>
            <a:rect l="l" t="t" r="r" b="b"/>
            <a:pathLst>
              <a:path w="5606" h="16640" extrusionOk="0">
                <a:moveTo>
                  <a:pt x="2804" y="1"/>
                </a:moveTo>
                <a:cubicBezTo>
                  <a:pt x="2626" y="1"/>
                  <a:pt x="2448" y="18"/>
                  <a:pt x="2275" y="53"/>
                </a:cubicBezTo>
                <a:cubicBezTo>
                  <a:pt x="1640" y="169"/>
                  <a:pt x="1058" y="529"/>
                  <a:pt x="646" y="1026"/>
                </a:cubicBezTo>
                <a:cubicBezTo>
                  <a:pt x="233" y="1513"/>
                  <a:pt x="1" y="2157"/>
                  <a:pt x="12" y="2803"/>
                </a:cubicBezTo>
                <a:lnTo>
                  <a:pt x="12" y="6208"/>
                </a:lnTo>
                <a:lnTo>
                  <a:pt x="12" y="13018"/>
                </a:lnTo>
                <a:lnTo>
                  <a:pt x="12" y="13874"/>
                </a:lnTo>
                <a:lnTo>
                  <a:pt x="12" y="14297"/>
                </a:lnTo>
                <a:cubicBezTo>
                  <a:pt x="12" y="14435"/>
                  <a:pt x="12" y="14626"/>
                  <a:pt x="43" y="14774"/>
                </a:cubicBezTo>
                <a:cubicBezTo>
                  <a:pt x="139" y="15439"/>
                  <a:pt x="562" y="16032"/>
                  <a:pt x="1154" y="16360"/>
                </a:cubicBezTo>
                <a:cubicBezTo>
                  <a:pt x="1484" y="16546"/>
                  <a:pt x="1862" y="16640"/>
                  <a:pt x="2239" y="16640"/>
                </a:cubicBezTo>
                <a:cubicBezTo>
                  <a:pt x="2527" y="16640"/>
                  <a:pt x="2813" y="16585"/>
                  <a:pt x="3078" y="16476"/>
                </a:cubicBezTo>
                <a:cubicBezTo>
                  <a:pt x="3692" y="16222"/>
                  <a:pt x="4188" y="15672"/>
                  <a:pt x="4369" y="15027"/>
                </a:cubicBezTo>
                <a:cubicBezTo>
                  <a:pt x="4411" y="14868"/>
                  <a:pt x="4442" y="14710"/>
                  <a:pt x="4453" y="14541"/>
                </a:cubicBezTo>
                <a:lnTo>
                  <a:pt x="4453" y="14414"/>
                </a:lnTo>
                <a:lnTo>
                  <a:pt x="4453" y="14308"/>
                </a:lnTo>
                <a:lnTo>
                  <a:pt x="4453" y="14097"/>
                </a:lnTo>
                <a:lnTo>
                  <a:pt x="4453" y="13240"/>
                </a:lnTo>
                <a:lnTo>
                  <a:pt x="4453" y="11538"/>
                </a:lnTo>
                <a:lnTo>
                  <a:pt x="4453" y="8133"/>
                </a:lnTo>
                <a:lnTo>
                  <a:pt x="4453" y="6430"/>
                </a:lnTo>
                <a:lnTo>
                  <a:pt x="4453" y="5584"/>
                </a:lnTo>
                <a:cubicBezTo>
                  <a:pt x="4453" y="5457"/>
                  <a:pt x="4453" y="5266"/>
                  <a:pt x="4421" y="5087"/>
                </a:cubicBezTo>
                <a:cubicBezTo>
                  <a:pt x="4390" y="4918"/>
                  <a:pt x="4326" y="4749"/>
                  <a:pt x="4242" y="4601"/>
                </a:cubicBezTo>
                <a:cubicBezTo>
                  <a:pt x="4061" y="4294"/>
                  <a:pt x="3797" y="4040"/>
                  <a:pt x="3469" y="3892"/>
                </a:cubicBezTo>
                <a:cubicBezTo>
                  <a:pt x="3247" y="3788"/>
                  <a:pt x="3004" y="3736"/>
                  <a:pt x="2759" y="3736"/>
                </a:cubicBezTo>
                <a:cubicBezTo>
                  <a:pt x="2654" y="3736"/>
                  <a:pt x="2548" y="3746"/>
                  <a:pt x="2444" y="3765"/>
                </a:cubicBezTo>
                <a:cubicBezTo>
                  <a:pt x="1746" y="3892"/>
                  <a:pt x="1164" y="4505"/>
                  <a:pt x="1090" y="5214"/>
                </a:cubicBezTo>
                <a:cubicBezTo>
                  <a:pt x="1079" y="5288"/>
                  <a:pt x="1079" y="5393"/>
                  <a:pt x="1079" y="5468"/>
                </a:cubicBezTo>
                <a:lnTo>
                  <a:pt x="1079" y="5679"/>
                </a:lnTo>
                <a:lnTo>
                  <a:pt x="1079" y="6102"/>
                </a:lnTo>
                <a:lnTo>
                  <a:pt x="1079" y="6958"/>
                </a:lnTo>
                <a:lnTo>
                  <a:pt x="1079" y="8661"/>
                </a:lnTo>
                <a:lnTo>
                  <a:pt x="1079" y="12067"/>
                </a:lnTo>
                <a:lnTo>
                  <a:pt x="1735" y="12067"/>
                </a:lnTo>
                <a:lnTo>
                  <a:pt x="1735" y="8661"/>
                </a:lnTo>
                <a:lnTo>
                  <a:pt x="1735" y="6958"/>
                </a:lnTo>
                <a:lnTo>
                  <a:pt x="1735" y="6102"/>
                </a:lnTo>
                <a:lnTo>
                  <a:pt x="1735" y="5679"/>
                </a:lnTo>
                <a:lnTo>
                  <a:pt x="1735" y="5468"/>
                </a:lnTo>
                <a:lnTo>
                  <a:pt x="1735" y="5288"/>
                </a:lnTo>
                <a:cubicBezTo>
                  <a:pt x="1788" y="4865"/>
                  <a:pt x="2137" y="4484"/>
                  <a:pt x="2571" y="4410"/>
                </a:cubicBezTo>
                <a:cubicBezTo>
                  <a:pt x="2637" y="4395"/>
                  <a:pt x="2704" y="4388"/>
                  <a:pt x="2771" y="4388"/>
                </a:cubicBezTo>
                <a:cubicBezTo>
                  <a:pt x="3133" y="4388"/>
                  <a:pt x="3492" y="4597"/>
                  <a:pt x="3671" y="4918"/>
                </a:cubicBezTo>
                <a:cubicBezTo>
                  <a:pt x="3723" y="5013"/>
                  <a:pt x="3755" y="5118"/>
                  <a:pt x="3776" y="5224"/>
                </a:cubicBezTo>
                <a:cubicBezTo>
                  <a:pt x="3797" y="5330"/>
                  <a:pt x="3797" y="5426"/>
                  <a:pt x="3797" y="5584"/>
                </a:cubicBezTo>
                <a:lnTo>
                  <a:pt x="3797" y="6430"/>
                </a:lnTo>
                <a:lnTo>
                  <a:pt x="3797" y="8133"/>
                </a:lnTo>
                <a:lnTo>
                  <a:pt x="3797" y="11538"/>
                </a:lnTo>
                <a:lnTo>
                  <a:pt x="3797" y="13240"/>
                </a:lnTo>
                <a:lnTo>
                  <a:pt x="3797" y="14097"/>
                </a:lnTo>
                <a:lnTo>
                  <a:pt x="3797" y="14308"/>
                </a:lnTo>
                <a:lnTo>
                  <a:pt x="3797" y="14414"/>
                </a:lnTo>
                <a:lnTo>
                  <a:pt x="3797" y="14509"/>
                </a:lnTo>
                <a:cubicBezTo>
                  <a:pt x="3786" y="14626"/>
                  <a:pt x="3765" y="14742"/>
                  <a:pt x="3734" y="14847"/>
                </a:cubicBezTo>
                <a:cubicBezTo>
                  <a:pt x="3607" y="15302"/>
                  <a:pt x="3258" y="15693"/>
                  <a:pt x="2825" y="15862"/>
                </a:cubicBezTo>
                <a:cubicBezTo>
                  <a:pt x="2633" y="15942"/>
                  <a:pt x="2424" y="15983"/>
                  <a:pt x="2217" y="15983"/>
                </a:cubicBezTo>
                <a:cubicBezTo>
                  <a:pt x="1955" y="15983"/>
                  <a:pt x="1695" y="15919"/>
                  <a:pt x="1471" y="15789"/>
                </a:cubicBezTo>
                <a:cubicBezTo>
                  <a:pt x="1058" y="15556"/>
                  <a:pt x="762" y="15133"/>
                  <a:pt x="688" y="14668"/>
                </a:cubicBezTo>
                <a:cubicBezTo>
                  <a:pt x="646" y="14456"/>
                  <a:pt x="667" y="14160"/>
                  <a:pt x="667" y="13874"/>
                </a:cubicBezTo>
                <a:lnTo>
                  <a:pt x="667" y="13018"/>
                </a:lnTo>
                <a:lnTo>
                  <a:pt x="667" y="6208"/>
                </a:lnTo>
                <a:lnTo>
                  <a:pt x="667" y="2803"/>
                </a:lnTo>
                <a:cubicBezTo>
                  <a:pt x="667" y="2305"/>
                  <a:pt x="837" y="1819"/>
                  <a:pt x="1154" y="1438"/>
                </a:cubicBezTo>
                <a:cubicBezTo>
                  <a:pt x="1460" y="1058"/>
                  <a:pt x="1915" y="794"/>
                  <a:pt x="2391" y="698"/>
                </a:cubicBezTo>
                <a:cubicBezTo>
                  <a:pt x="2529" y="671"/>
                  <a:pt x="2669" y="658"/>
                  <a:pt x="2810" y="658"/>
                </a:cubicBezTo>
                <a:cubicBezTo>
                  <a:pt x="3164" y="658"/>
                  <a:pt x="3518" y="743"/>
                  <a:pt x="3829" y="910"/>
                </a:cubicBezTo>
                <a:cubicBezTo>
                  <a:pt x="4263" y="1142"/>
                  <a:pt x="4611" y="1534"/>
                  <a:pt x="4802" y="1988"/>
                </a:cubicBezTo>
                <a:cubicBezTo>
                  <a:pt x="4886" y="2221"/>
                  <a:pt x="4940" y="2465"/>
                  <a:pt x="4950" y="2707"/>
                </a:cubicBezTo>
                <a:cubicBezTo>
                  <a:pt x="4950" y="2993"/>
                  <a:pt x="4950" y="3268"/>
                  <a:pt x="4961" y="3543"/>
                </a:cubicBezTo>
                <a:lnTo>
                  <a:pt x="4961" y="5245"/>
                </a:lnTo>
                <a:lnTo>
                  <a:pt x="4961" y="12067"/>
                </a:lnTo>
                <a:lnTo>
                  <a:pt x="5605" y="12067"/>
                </a:lnTo>
                <a:lnTo>
                  <a:pt x="5605" y="5245"/>
                </a:lnTo>
                <a:lnTo>
                  <a:pt x="5605" y="3543"/>
                </a:lnTo>
                <a:lnTo>
                  <a:pt x="5605" y="2676"/>
                </a:lnTo>
                <a:cubicBezTo>
                  <a:pt x="5595" y="2359"/>
                  <a:pt x="5532" y="2042"/>
                  <a:pt x="5405" y="1745"/>
                </a:cubicBezTo>
                <a:cubicBezTo>
                  <a:pt x="5161" y="1142"/>
                  <a:pt x="4707" y="646"/>
                  <a:pt x="4136" y="339"/>
                </a:cubicBezTo>
                <a:cubicBezTo>
                  <a:pt x="3731" y="117"/>
                  <a:pt x="3266" y="1"/>
                  <a:pt x="28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47625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28"/>
          <p:cNvGrpSpPr/>
          <p:nvPr/>
        </p:nvGrpSpPr>
        <p:grpSpPr>
          <a:xfrm flipH="1">
            <a:off x="7899161" y="91254"/>
            <a:ext cx="612258" cy="978817"/>
            <a:chOff x="3085608" y="3229147"/>
            <a:chExt cx="696065" cy="1112798"/>
          </a:xfrm>
        </p:grpSpPr>
        <p:grpSp>
          <p:nvGrpSpPr>
            <p:cNvPr id="509" name="Google Shape;509;p28"/>
            <p:cNvGrpSpPr/>
            <p:nvPr/>
          </p:nvGrpSpPr>
          <p:grpSpPr>
            <a:xfrm>
              <a:off x="3085608" y="3229147"/>
              <a:ext cx="696065" cy="1112798"/>
              <a:chOff x="3085608" y="3229147"/>
              <a:chExt cx="696065" cy="1112798"/>
            </a:xfrm>
          </p:grpSpPr>
          <p:sp>
            <p:nvSpPr>
              <p:cNvPr id="510" name="Google Shape;510;p28"/>
              <p:cNvSpPr/>
              <p:nvPr/>
            </p:nvSpPr>
            <p:spPr>
              <a:xfrm>
                <a:off x="3507300" y="4093724"/>
                <a:ext cx="113675" cy="248220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23026" extrusionOk="0">
                    <a:moveTo>
                      <a:pt x="4830" y="0"/>
                    </a:moveTo>
                    <a:cubicBezTo>
                      <a:pt x="3686" y="398"/>
                      <a:pt x="2520" y="724"/>
                      <a:pt x="1307" y="980"/>
                    </a:cubicBezTo>
                    <a:cubicBezTo>
                      <a:pt x="865" y="1098"/>
                      <a:pt x="421" y="1191"/>
                      <a:pt x="1" y="1260"/>
                    </a:cubicBezTo>
                    <a:lnTo>
                      <a:pt x="1" y="1378"/>
                    </a:lnTo>
                    <a:lnTo>
                      <a:pt x="5366" y="21159"/>
                    </a:lnTo>
                    <a:cubicBezTo>
                      <a:pt x="5670" y="22279"/>
                      <a:pt x="6672" y="23025"/>
                      <a:pt x="7770" y="23025"/>
                    </a:cubicBezTo>
                    <a:cubicBezTo>
                      <a:pt x="7979" y="23025"/>
                      <a:pt x="8212" y="23001"/>
                      <a:pt x="8423" y="22932"/>
                    </a:cubicBezTo>
                    <a:cubicBezTo>
                      <a:pt x="9776" y="22581"/>
                      <a:pt x="10545" y="21206"/>
                      <a:pt x="10196" y="19853"/>
                    </a:cubicBezTo>
                    <a:lnTo>
                      <a:pt x="4853" y="71"/>
                    </a:lnTo>
                    <a:lnTo>
                      <a:pt x="4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3171104" y="3658687"/>
                <a:ext cx="610568" cy="454463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2158" extrusionOk="0">
                    <a:moveTo>
                      <a:pt x="42385" y="1"/>
                    </a:moveTo>
                    <a:lnTo>
                      <a:pt x="42385" y="1"/>
                    </a:lnTo>
                    <a:cubicBezTo>
                      <a:pt x="46117" y="2520"/>
                      <a:pt x="48776" y="6137"/>
                      <a:pt x="49756" y="10475"/>
                    </a:cubicBezTo>
                    <a:cubicBezTo>
                      <a:pt x="52135" y="21019"/>
                      <a:pt x="43551" y="31912"/>
                      <a:pt x="30605" y="34829"/>
                    </a:cubicBezTo>
                    <a:cubicBezTo>
                      <a:pt x="28449" y="35311"/>
                      <a:pt x="26307" y="35541"/>
                      <a:pt x="24224" y="35541"/>
                    </a:cubicBezTo>
                    <a:cubicBezTo>
                      <a:pt x="13803" y="35541"/>
                      <a:pt x="4856" y="29782"/>
                      <a:pt x="2893" y="20995"/>
                    </a:cubicBezTo>
                    <a:cubicBezTo>
                      <a:pt x="2146" y="17753"/>
                      <a:pt x="2473" y="14463"/>
                      <a:pt x="3639" y="11384"/>
                    </a:cubicBezTo>
                    <a:lnTo>
                      <a:pt x="3639" y="11384"/>
                    </a:lnTo>
                    <a:cubicBezTo>
                      <a:pt x="1027" y="15794"/>
                      <a:pt x="0" y="20786"/>
                      <a:pt x="1120" y="25707"/>
                    </a:cubicBezTo>
                    <a:cubicBezTo>
                      <a:pt x="3343" y="35644"/>
                      <a:pt x="13464" y="42158"/>
                      <a:pt x="25262" y="42158"/>
                    </a:cubicBezTo>
                    <a:cubicBezTo>
                      <a:pt x="27201" y="42158"/>
                      <a:pt x="29186" y="41982"/>
                      <a:pt x="31188" y="41616"/>
                    </a:cubicBezTo>
                    <a:cubicBezTo>
                      <a:pt x="31608" y="41547"/>
                      <a:pt x="32052" y="41454"/>
                      <a:pt x="32494" y="41336"/>
                    </a:cubicBezTo>
                    <a:cubicBezTo>
                      <a:pt x="33707" y="41080"/>
                      <a:pt x="34873" y="40754"/>
                      <a:pt x="36017" y="40356"/>
                    </a:cubicBezTo>
                    <a:cubicBezTo>
                      <a:pt x="48661" y="36018"/>
                      <a:pt x="56639" y="24752"/>
                      <a:pt x="54166" y="13810"/>
                    </a:cubicBezTo>
                    <a:cubicBezTo>
                      <a:pt x="52789" y="7629"/>
                      <a:pt x="48356" y="2800"/>
                      <a:pt x="4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3194238" y="3631791"/>
                <a:ext cx="538892" cy="410028"/>
              </a:xfrm>
              <a:custGeom>
                <a:avLst/>
                <a:gdLst/>
                <a:ahLst/>
                <a:cxnLst/>
                <a:rect l="l" t="t" r="r" b="b"/>
                <a:pathLst>
                  <a:path w="49990" h="38036" extrusionOk="0">
                    <a:moveTo>
                      <a:pt x="30932" y="1"/>
                    </a:moveTo>
                    <a:cubicBezTo>
                      <a:pt x="31841" y="2776"/>
                      <a:pt x="32914" y="6275"/>
                      <a:pt x="33894" y="9820"/>
                    </a:cubicBezTo>
                    <a:cubicBezTo>
                      <a:pt x="35013" y="14812"/>
                      <a:pt x="30955" y="19969"/>
                      <a:pt x="24843" y="21344"/>
                    </a:cubicBezTo>
                    <a:cubicBezTo>
                      <a:pt x="23827" y="21568"/>
                      <a:pt x="22819" y="21675"/>
                      <a:pt x="21838" y="21675"/>
                    </a:cubicBezTo>
                    <a:cubicBezTo>
                      <a:pt x="16899" y="21675"/>
                      <a:pt x="12667" y="18959"/>
                      <a:pt x="11733" y="14812"/>
                    </a:cubicBezTo>
                    <a:cubicBezTo>
                      <a:pt x="11104" y="11640"/>
                      <a:pt x="10473" y="8001"/>
                      <a:pt x="10007" y="5132"/>
                    </a:cubicBezTo>
                    <a:cubicBezTo>
                      <a:pt x="6392" y="7488"/>
                      <a:pt x="3475" y="10520"/>
                      <a:pt x="1493" y="13857"/>
                    </a:cubicBezTo>
                    <a:lnTo>
                      <a:pt x="1493" y="13879"/>
                    </a:lnTo>
                    <a:cubicBezTo>
                      <a:pt x="327" y="16958"/>
                      <a:pt x="0" y="20248"/>
                      <a:pt x="747" y="23490"/>
                    </a:cubicBezTo>
                    <a:cubicBezTo>
                      <a:pt x="2710" y="32277"/>
                      <a:pt x="11657" y="38036"/>
                      <a:pt x="22078" y="38036"/>
                    </a:cubicBezTo>
                    <a:cubicBezTo>
                      <a:pt x="24161" y="38036"/>
                      <a:pt x="26303" y="37806"/>
                      <a:pt x="28459" y="37324"/>
                    </a:cubicBezTo>
                    <a:cubicBezTo>
                      <a:pt x="41405" y="34407"/>
                      <a:pt x="49989" y="23514"/>
                      <a:pt x="47610" y="12970"/>
                    </a:cubicBezTo>
                    <a:cubicBezTo>
                      <a:pt x="46630" y="8632"/>
                      <a:pt x="43971" y="5015"/>
                      <a:pt x="40239" y="2496"/>
                    </a:cubicBezTo>
                    <a:cubicBezTo>
                      <a:pt x="37417" y="1189"/>
                      <a:pt x="34291" y="327"/>
                      <a:pt x="309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3293047" y="3570679"/>
                <a:ext cx="278641" cy="294768"/>
              </a:xfrm>
              <a:custGeom>
                <a:avLst/>
                <a:gdLst/>
                <a:ahLst/>
                <a:cxnLst/>
                <a:rect l="l" t="t" r="r" b="b"/>
                <a:pathLst>
                  <a:path w="25848" h="27344" extrusionOk="0">
                    <a:moveTo>
                      <a:pt x="19876" y="0"/>
                    </a:moveTo>
                    <a:cubicBezTo>
                      <a:pt x="16937" y="2333"/>
                      <a:pt x="13297" y="4106"/>
                      <a:pt x="9192" y="5039"/>
                    </a:cubicBezTo>
                    <a:cubicBezTo>
                      <a:pt x="7164" y="5505"/>
                      <a:pt x="5146" y="5719"/>
                      <a:pt x="3186" y="5719"/>
                    </a:cubicBezTo>
                    <a:cubicBezTo>
                      <a:pt x="2104" y="5719"/>
                      <a:pt x="1039" y="5654"/>
                      <a:pt x="1" y="5530"/>
                    </a:cubicBezTo>
                    <a:lnTo>
                      <a:pt x="1" y="5530"/>
                    </a:lnTo>
                    <a:cubicBezTo>
                      <a:pt x="1" y="5530"/>
                      <a:pt x="328" y="7745"/>
                      <a:pt x="841" y="10801"/>
                    </a:cubicBezTo>
                    <a:cubicBezTo>
                      <a:pt x="1307" y="13670"/>
                      <a:pt x="1938" y="17309"/>
                      <a:pt x="2567" y="20481"/>
                    </a:cubicBezTo>
                    <a:cubicBezTo>
                      <a:pt x="3501" y="24628"/>
                      <a:pt x="7733" y="27344"/>
                      <a:pt x="12672" y="27344"/>
                    </a:cubicBezTo>
                    <a:cubicBezTo>
                      <a:pt x="13653" y="27344"/>
                      <a:pt x="14661" y="27237"/>
                      <a:pt x="15677" y="27013"/>
                    </a:cubicBezTo>
                    <a:cubicBezTo>
                      <a:pt x="21789" y="25638"/>
                      <a:pt x="25847" y="20481"/>
                      <a:pt x="24728" y="15489"/>
                    </a:cubicBezTo>
                    <a:cubicBezTo>
                      <a:pt x="23748" y="11944"/>
                      <a:pt x="22675" y="8445"/>
                      <a:pt x="21766" y="5670"/>
                    </a:cubicBezTo>
                    <a:cubicBezTo>
                      <a:pt x="20693" y="2310"/>
                      <a:pt x="19876" y="0"/>
                      <a:pt x="19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3085608" y="3229147"/>
                <a:ext cx="517526" cy="403194"/>
              </a:xfrm>
              <a:custGeom>
                <a:avLst/>
                <a:gdLst/>
                <a:ahLst/>
                <a:cxnLst/>
                <a:rect l="l" t="t" r="r" b="b"/>
                <a:pathLst>
                  <a:path w="48008" h="37402" extrusionOk="0">
                    <a:moveTo>
                      <a:pt x="25609" y="1721"/>
                    </a:moveTo>
                    <a:cubicBezTo>
                      <a:pt x="33249" y="1721"/>
                      <a:pt x="39808" y="5939"/>
                      <a:pt x="41265" y="12392"/>
                    </a:cubicBezTo>
                    <a:cubicBezTo>
                      <a:pt x="42991" y="20112"/>
                      <a:pt x="36693" y="28114"/>
                      <a:pt x="27199" y="30236"/>
                    </a:cubicBezTo>
                    <a:cubicBezTo>
                      <a:pt x="25615" y="30590"/>
                      <a:pt x="24041" y="30759"/>
                      <a:pt x="22510" y="30759"/>
                    </a:cubicBezTo>
                    <a:cubicBezTo>
                      <a:pt x="14866" y="30759"/>
                      <a:pt x="8296" y="26542"/>
                      <a:pt x="6858" y="20090"/>
                    </a:cubicBezTo>
                    <a:cubicBezTo>
                      <a:pt x="5108" y="12367"/>
                      <a:pt x="11406" y="4367"/>
                      <a:pt x="20924" y="2243"/>
                    </a:cubicBezTo>
                    <a:cubicBezTo>
                      <a:pt x="22507" y="1890"/>
                      <a:pt x="24080" y="1721"/>
                      <a:pt x="25609" y="1721"/>
                    </a:cubicBezTo>
                    <a:close/>
                    <a:moveTo>
                      <a:pt x="26392" y="1"/>
                    </a:moveTo>
                    <a:cubicBezTo>
                      <a:pt x="24417" y="1"/>
                      <a:pt x="22386" y="221"/>
                      <a:pt x="20341" y="681"/>
                    </a:cubicBezTo>
                    <a:cubicBezTo>
                      <a:pt x="8118" y="3410"/>
                      <a:pt x="0" y="13720"/>
                      <a:pt x="2239" y="23682"/>
                    </a:cubicBezTo>
                    <a:cubicBezTo>
                      <a:pt x="3895" y="31053"/>
                      <a:pt x="10777" y="36185"/>
                      <a:pt x="19244" y="37212"/>
                    </a:cubicBezTo>
                    <a:cubicBezTo>
                      <a:pt x="20282" y="37336"/>
                      <a:pt x="21347" y="37401"/>
                      <a:pt x="22429" y="37401"/>
                    </a:cubicBezTo>
                    <a:cubicBezTo>
                      <a:pt x="24389" y="37401"/>
                      <a:pt x="26407" y="37187"/>
                      <a:pt x="28435" y="36721"/>
                    </a:cubicBezTo>
                    <a:cubicBezTo>
                      <a:pt x="32540" y="35788"/>
                      <a:pt x="36180" y="34015"/>
                      <a:pt x="39119" y="31682"/>
                    </a:cubicBezTo>
                    <a:cubicBezTo>
                      <a:pt x="44928" y="27088"/>
                      <a:pt x="48007" y="20345"/>
                      <a:pt x="46514" y="13745"/>
                    </a:cubicBezTo>
                    <a:cubicBezTo>
                      <a:pt x="44668" y="5449"/>
                      <a:pt x="36223" y="1"/>
                      <a:pt x="263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28"/>
            <p:cNvGrpSpPr/>
            <p:nvPr/>
          </p:nvGrpSpPr>
          <p:grpSpPr>
            <a:xfrm>
              <a:off x="3085608" y="3229147"/>
              <a:ext cx="696065" cy="1112798"/>
              <a:chOff x="3085608" y="3229147"/>
              <a:chExt cx="696065" cy="1112798"/>
            </a:xfrm>
          </p:grpSpPr>
          <p:sp>
            <p:nvSpPr>
              <p:cNvPr id="518" name="Google Shape;518;p28"/>
              <p:cNvSpPr/>
              <p:nvPr/>
            </p:nvSpPr>
            <p:spPr>
              <a:xfrm>
                <a:off x="3507300" y="4093724"/>
                <a:ext cx="113675" cy="248220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23026" extrusionOk="0">
                    <a:moveTo>
                      <a:pt x="4830" y="0"/>
                    </a:moveTo>
                    <a:cubicBezTo>
                      <a:pt x="3686" y="398"/>
                      <a:pt x="2520" y="724"/>
                      <a:pt x="1307" y="980"/>
                    </a:cubicBezTo>
                    <a:cubicBezTo>
                      <a:pt x="865" y="1098"/>
                      <a:pt x="421" y="1191"/>
                      <a:pt x="1" y="1260"/>
                    </a:cubicBezTo>
                    <a:lnTo>
                      <a:pt x="1" y="1378"/>
                    </a:lnTo>
                    <a:lnTo>
                      <a:pt x="5366" y="21159"/>
                    </a:lnTo>
                    <a:cubicBezTo>
                      <a:pt x="5670" y="22279"/>
                      <a:pt x="6672" y="23025"/>
                      <a:pt x="7770" y="23025"/>
                    </a:cubicBezTo>
                    <a:cubicBezTo>
                      <a:pt x="7979" y="23025"/>
                      <a:pt x="8212" y="23001"/>
                      <a:pt x="8423" y="22932"/>
                    </a:cubicBezTo>
                    <a:cubicBezTo>
                      <a:pt x="9776" y="22581"/>
                      <a:pt x="10545" y="21206"/>
                      <a:pt x="10196" y="19853"/>
                    </a:cubicBezTo>
                    <a:lnTo>
                      <a:pt x="4853" y="71"/>
                    </a:lnTo>
                    <a:lnTo>
                      <a:pt x="4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3171104" y="3658687"/>
                <a:ext cx="610568" cy="454463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2158" extrusionOk="0">
                    <a:moveTo>
                      <a:pt x="42385" y="1"/>
                    </a:moveTo>
                    <a:lnTo>
                      <a:pt x="42385" y="1"/>
                    </a:lnTo>
                    <a:cubicBezTo>
                      <a:pt x="46117" y="2520"/>
                      <a:pt x="48776" y="6137"/>
                      <a:pt x="49756" y="10475"/>
                    </a:cubicBezTo>
                    <a:cubicBezTo>
                      <a:pt x="52135" y="21019"/>
                      <a:pt x="43551" y="31912"/>
                      <a:pt x="30605" y="34829"/>
                    </a:cubicBezTo>
                    <a:cubicBezTo>
                      <a:pt x="28449" y="35311"/>
                      <a:pt x="26307" y="35541"/>
                      <a:pt x="24224" y="35541"/>
                    </a:cubicBezTo>
                    <a:cubicBezTo>
                      <a:pt x="13803" y="35541"/>
                      <a:pt x="4856" y="29782"/>
                      <a:pt x="2893" y="20995"/>
                    </a:cubicBezTo>
                    <a:cubicBezTo>
                      <a:pt x="2146" y="17753"/>
                      <a:pt x="2473" y="14463"/>
                      <a:pt x="3639" y="11384"/>
                    </a:cubicBezTo>
                    <a:lnTo>
                      <a:pt x="3639" y="11384"/>
                    </a:lnTo>
                    <a:cubicBezTo>
                      <a:pt x="1027" y="15794"/>
                      <a:pt x="0" y="20786"/>
                      <a:pt x="1120" y="25707"/>
                    </a:cubicBezTo>
                    <a:cubicBezTo>
                      <a:pt x="3343" y="35644"/>
                      <a:pt x="13464" y="42158"/>
                      <a:pt x="25262" y="42158"/>
                    </a:cubicBezTo>
                    <a:cubicBezTo>
                      <a:pt x="27201" y="42158"/>
                      <a:pt x="29186" y="41982"/>
                      <a:pt x="31188" y="41616"/>
                    </a:cubicBezTo>
                    <a:cubicBezTo>
                      <a:pt x="31608" y="41547"/>
                      <a:pt x="32052" y="41454"/>
                      <a:pt x="32494" y="41336"/>
                    </a:cubicBezTo>
                    <a:cubicBezTo>
                      <a:pt x="33707" y="41080"/>
                      <a:pt x="34873" y="40754"/>
                      <a:pt x="36017" y="40356"/>
                    </a:cubicBezTo>
                    <a:cubicBezTo>
                      <a:pt x="48661" y="36018"/>
                      <a:pt x="56639" y="24752"/>
                      <a:pt x="54166" y="13810"/>
                    </a:cubicBezTo>
                    <a:cubicBezTo>
                      <a:pt x="52789" y="7629"/>
                      <a:pt x="48356" y="2800"/>
                      <a:pt x="4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3194238" y="3631791"/>
                <a:ext cx="538892" cy="410028"/>
              </a:xfrm>
              <a:custGeom>
                <a:avLst/>
                <a:gdLst/>
                <a:ahLst/>
                <a:cxnLst/>
                <a:rect l="l" t="t" r="r" b="b"/>
                <a:pathLst>
                  <a:path w="49990" h="38036" extrusionOk="0">
                    <a:moveTo>
                      <a:pt x="30932" y="1"/>
                    </a:moveTo>
                    <a:cubicBezTo>
                      <a:pt x="31841" y="2776"/>
                      <a:pt x="32914" y="6275"/>
                      <a:pt x="33894" y="9820"/>
                    </a:cubicBezTo>
                    <a:cubicBezTo>
                      <a:pt x="35013" y="14812"/>
                      <a:pt x="30955" y="19969"/>
                      <a:pt x="24843" y="21344"/>
                    </a:cubicBezTo>
                    <a:cubicBezTo>
                      <a:pt x="23827" y="21568"/>
                      <a:pt x="22819" y="21675"/>
                      <a:pt x="21838" y="21675"/>
                    </a:cubicBezTo>
                    <a:cubicBezTo>
                      <a:pt x="16899" y="21675"/>
                      <a:pt x="12667" y="18959"/>
                      <a:pt x="11733" y="14812"/>
                    </a:cubicBezTo>
                    <a:cubicBezTo>
                      <a:pt x="11104" y="11640"/>
                      <a:pt x="10473" y="8001"/>
                      <a:pt x="10007" y="5132"/>
                    </a:cubicBezTo>
                    <a:cubicBezTo>
                      <a:pt x="6392" y="7488"/>
                      <a:pt x="3475" y="10520"/>
                      <a:pt x="1493" y="13857"/>
                    </a:cubicBezTo>
                    <a:lnTo>
                      <a:pt x="1493" y="13879"/>
                    </a:lnTo>
                    <a:cubicBezTo>
                      <a:pt x="327" y="16958"/>
                      <a:pt x="0" y="20248"/>
                      <a:pt x="747" y="23490"/>
                    </a:cubicBezTo>
                    <a:cubicBezTo>
                      <a:pt x="2710" y="32277"/>
                      <a:pt x="11657" y="38036"/>
                      <a:pt x="22078" y="38036"/>
                    </a:cubicBezTo>
                    <a:cubicBezTo>
                      <a:pt x="24161" y="38036"/>
                      <a:pt x="26303" y="37806"/>
                      <a:pt x="28459" y="37324"/>
                    </a:cubicBezTo>
                    <a:cubicBezTo>
                      <a:pt x="41405" y="34407"/>
                      <a:pt x="49989" y="23514"/>
                      <a:pt x="47610" y="12970"/>
                    </a:cubicBezTo>
                    <a:cubicBezTo>
                      <a:pt x="46630" y="8632"/>
                      <a:pt x="43971" y="5015"/>
                      <a:pt x="40239" y="2496"/>
                    </a:cubicBezTo>
                    <a:cubicBezTo>
                      <a:pt x="37417" y="1189"/>
                      <a:pt x="34291" y="327"/>
                      <a:pt x="30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3293047" y="3570679"/>
                <a:ext cx="278641" cy="294768"/>
              </a:xfrm>
              <a:custGeom>
                <a:avLst/>
                <a:gdLst/>
                <a:ahLst/>
                <a:cxnLst/>
                <a:rect l="l" t="t" r="r" b="b"/>
                <a:pathLst>
                  <a:path w="25848" h="27344" extrusionOk="0">
                    <a:moveTo>
                      <a:pt x="19876" y="0"/>
                    </a:moveTo>
                    <a:cubicBezTo>
                      <a:pt x="16937" y="2333"/>
                      <a:pt x="13297" y="4106"/>
                      <a:pt x="9192" y="5039"/>
                    </a:cubicBezTo>
                    <a:cubicBezTo>
                      <a:pt x="7164" y="5505"/>
                      <a:pt x="5146" y="5719"/>
                      <a:pt x="3186" y="5719"/>
                    </a:cubicBezTo>
                    <a:cubicBezTo>
                      <a:pt x="2104" y="5719"/>
                      <a:pt x="1039" y="5654"/>
                      <a:pt x="1" y="5530"/>
                    </a:cubicBezTo>
                    <a:lnTo>
                      <a:pt x="1" y="5530"/>
                    </a:lnTo>
                    <a:cubicBezTo>
                      <a:pt x="1" y="5530"/>
                      <a:pt x="328" y="7745"/>
                      <a:pt x="841" y="10801"/>
                    </a:cubicBezTo>
                    <a:cubicBezTo>
                      <a:pt x="1307" y="13670"/>
                      <a:pt x="1938" y="17309"/>
                      <a:pt x="2567" y="20481"/>
                    </a:cubicBezTo>
                    <a:cubicBezTo>
                      <a:pt x="3501" y="24628"/>
                      <a:pt x="7733" y="27344"/>
                      <a:pt x="12672" y="27344"/>
                    </a:cubicBezTo>
                    <a:cubicBezTo>
                      <a:pt x="13653" y="27344"/>
                      <a:pt x="14661" y="27237"/>
                      <a:pt x="15677" y="27013"/>
                    </a:cubicBezTo>
                    <a:cubicBezTo>
                      <a:pt x="21789" y="25638"/>
                      <a:pt x="25847" y="20481"/>
                      <a:pt x="24728" y="15489"/>
                    </a:cubicBezTo>
                    <a:cubicBezTo>
                      <a:pt x="23748" y="11944"/>
                      <a:pt x="22675" y="8445"/>
                      <a:pt x="21766" y="5670"/>
                    </a:cubicBezTo>
                    <a:cubicBezTo>
                      <a:pt x="20693" y="2310"/>
                      <a:pt x="19876" y="0"/>
                      <a:pt x="19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3085608" y="3229147"/>
                <a:ext cx="517526" cy="403194"/>
              </a:xfrm>
              <a:custGeom>
                <a:avLst/>
                <a:gdLst/>
                <a:ahLst/>
                <a:cxnLst/>
                <a:rect l="l" t="t" r="r" b="b"/>
                <a:pathLst>
                  <a:path w="48008" h="37402" extrusionOk="0">
                    <a:moveTo>
                      <a:pt x="25609" y="1721"/>
                    </a:moveTo>
                    <a:cubicBezTo>
                      <a:pt x="33249" y="1721"/>
                      <a:pt x="39808" y="5939"/>
                      <a:pt x="41265" y="12392"/>
                    </a:cubicBezTo>
                    <a:cubicBezTo>
                      <a:pt x="42991" y="20112"/>
                      <a:pt x="36693" y="28114"/>
                      <a:pt x="27199" y="30236"/>
                    </a:cubicBezTo>
                    <a:cubicBezTo>
                      <a:pt x="25615" y="30590"/>
                      <a:pt x="24041" y="30759"/>
                      <a:pt x="22510" y="30759"/>
                    </a:cubicBezTo>
                    <a:cubicBezTo>
                      <a:pt x="14866" y="30759"/>
                      <a:pt x="8296" y="26542"/>
                      <a:pt x="6858" y="20090"/>
                    </a:cubicBezTo>
                    <a:cubicBezTo>
                      <a:pt x="5108" y="12367"/>
                      <a:pt x="11406" y="4367"/>
                      <a:pt x="20924" y="2243"/>
                    </a:cubicBezTo>
                    <a:cubicBezTo>
                      <a:pt x="22507" y="1890"/>
                      <a:pt x="24080" y="1721"/>
                      <a:pt x="25609" y="1721"/>
                    </a:cubicBezTo>
                    <a:close/>
                    <a:moveTo>
                      <a:pt x="26392" y="1"/>
                    </a:moveTo>
                    <a:cubicBezTo>
                      <a:pt x="24417" y="1"/>
                      <a:pt x="22386" y="221"/>
                      <a:pt x="20341" y="681"/>
                    </a:cubicBezTo>
                    <a:cubicBezTo>
                      <a:pt x="8118" y="3410"/>
                      <a:pt x="0" y="13720"/>
                      <a:pt x="2239" y="23682"/>
                    </a:cubicBezTo>
                    <a:cubicBezTo>
                      <a:pt x="3895" y="31053"/>
                      <a:pt x="10777" y="36185"/>
                      <a:pt x="19244" y="37212"/>
                    </a:cubicBezTo>
                    <a:cubicBezTo>
                      <a:pt x="20282" y="37336"/>
                      <a:pt x="21347" y="37401"/>
                      <a:pt x="22429" y="37401"/>
                    </a:cubicBezTo>
                    <a:cubicBezTo>
                      <a:pt x="24389" y="37401"/>
                      <a:pt x="26407" y="37187"/>
                      <a:pt x="28435" y="36721"/>
                    </a:cubicBezTo>
                    <a:cubicBezTo>
                      <a:pt x="32540" y="35788"/>
                      <a:pt x="36180" y="34015"/>
                      <a:pt x="39119" y="31682"/>
                    </a:cubicBezTo>
                    <a:cubicBezTo>
                      <a:pt x="44928" y="27088"/>
                      <a:pt x="48007" y="20345"/>
                      <a:pt x="46514" y="13745"/>
                    </a:cubicBezTo>
                    <a:cubicBezTo>
                      <a:pt x="44668" y="5449"/>
                      <a:pt x="36223" y="1"/>
                      <a:pt x="26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9"/>
          <p:cNvSpPr/>
          <p:nvPr/>
        </p:nvSpPr>
        <p:spPr>
          <a:xfrm rot="1154063">
            <a:off x="191372" y="1334227"/>
            <a:ext cx="333062" cy="1098425"/>
          </a:xfrm>
          <a:custGeom>
            <a:avLst/>
            <a:gdLst/>
            <a:ahLst/>
            <a:cxnLst/>
            <a:rect l="l" t="t" r="r" b="b"/>
            <a:pathLst>
              <a:path w="5098" h="16813" extrusionOk="0">
                <a:moveTo>
                  <a:pt x="2625" y="0"/>
                </a:moveTo>
                <a:cubicBezTo>
                  <a:pt x="2614" y="0"/>
                  <a:pt x="2602" y="1"/>
                  <a:pt x="2591" y="2"/>
                </a:cubicBezTo>
                <a:cubicBezTo>
                  <a:pt x="2464" y="13"/>
                  <a:pt x="2305" y="97"/>
                  <a:pt x="2242" y="139"/>
                </a:cubicBezTo>
                <a:cubicBezTo>
                  <a:pt x="2168" y="192"/>
                  <a:pt x="2094" y="245"/>
                  <a:pt x="2041" y="309"/>
                </a:cubicBezTo>
                <a:cubicBezTo>
                  <a:pt x="1925" y="414"/>
                  <a:pt x="1819" y="530"/>
                  <a:pt x="1723" y="647"/>
                </a:cubicBezTo>
                <a:cubicBezTo>
                  <a:pt x="1354" y="1101"/>
                  <a:pt x="1047" y="1588"/>
                  <a:pt x="772" y="2095"/>
                </a:cubicBezTo>
                <a:cubicBezTo>
                  <a:pt x="635" y="2349"/>
                  <a:pt x="508" y="2603"/>
                  <a:pt x="391" y="2878"/>
                </a:cubicBezTo>
                <a:cubicBezTo>
                  <a:pt x="275" y="3143"/>
                  <a:pt x="158" y="3418"/>
                  <a:pt x="95" y="3735"/>
                </a:cubicBezTo>
                <a:cubicBezTo>
                  <a:pt x="85" y="3820"/>
                  <a:pt x="74" y="3914"/>
                  <a:pt x="74" y="4010"/>
                </a:cubicBezTo>
                <a:lnTo>
                  <a:pt x="74" y="4221"/>
                </a:lnTo>
                <a:cubicBezTo>
                  <a:pt x="74" y="4358"/>
                  <a:pt x="64" y="4496"/>
                  <a:pt x="64" y="4633"/>
                </a:cubicBezTo>
                <a:lnTo>
                  <a:pt x="64" y="5479"/>
                </a:lnTo>
                <a:cubicBezTo>
                  <a:pt x="64" y="6029"/>
                  <a:pt x="53" y="6590"/>
                  <a:pt x="53" y="7150"/>
                </a:cubicBezTo>
                <a:cubicBezTo>
                  <a:pt x="42" y="9392"/>
                  <a:pt x="31" y="11624"/>
                  <a:pt x="10" y="13866"/>
                </a:cubicBezTo>
                <a:cubicBezTo>
                  <a:pt x="10" y="14426"/>
                  <a:pt x="10" y="14976"/>
                  <a:pt x="0" y="15536"/>
                </a:cubicBezTo>
                <a:lnTo>
                  <a:pt x="0" y="15758"/>
                </a:lnTo>
                <a:cubicBezTo>
                  <a:pt x="0" y="15833"/>
                  <a:pt x="10" y="15917"/>
                  <a:pt x="21" y="16012"/>
                </a:cubicBezTo>
                <a:cubicBezTo>
                  <a:pt x="42" y="16108"/>
                  <a:pt x="64" y="16213"/>
                  <a:pt x="127" y="16319"/>
                </a:cubicBezTo>
                <a:cubicBezTo>
                  <a:pt x="179" y="16425"/>
                  <a:pt x="275" y="16520"/>
                  <a:pt x="370" y="16583"/>
                </a:cubicBezTo>
                <a:cubicBezTo>
                  <a:pt x="571" y="16710"/>
                  <a:pt x="750" y="16742"/>
                  <a:pt x="910" y="16763"/>
                </a:cubicBezTo>
                <a:cubicBezTo>
                  <a:pt x="1068" y="16784"/>
                  <a:pt x="1216" y="16794"/>
                  <a:pt x="1354" y="16794"/>
                </a:cubicBezTo>
                <a:cubicBezTo>
                  <a:pt x="1704" y="16807"/>
                  <a:pt x="2031" y="16812"/>
                  <a:pt x="2361" y="16812"/>
                </a:cubicBezTo>
                <a:cubicBezTo>
                  <a:pt x="2589" y="16812"/>
                  <a:pt x="2818" y="16810"/>
                  <a:pt x="3056" y="16805"/>
                </a:cubicBezTo>
                <a:cubicBezTo>
                  <a:pt x="3204" y="16794"/>
                  <a:pt x="3363" y="16794"/>
                  <a:pt x="3542" y="16752"/>
                </a:cubicBezTo>
                <a:cubicBezTo>
                  <a:pt x="3627" y="16731"/>
                  <a:pt x="3722" y="16700"/>
                  <a:pt x="3828" y="16636"/>
                </a:cubicBezTo>
                <a:cubicBezTo>
                  <a:pt x="3934" y="16573"/>
                  <a:pt x="4029" y="16467"/>
                  <a:pt x="4092" y="16361"/>
                </a:cubicBezTo>
                <a:cubicBezTo>
                  <a:pt x="4209" y="16139"/>
                  <a:pt x="4209" y="15959"/>
                  <a:pt x="4209" y="15800"/>
                </a:cubicBezTo>
                <a:cubicBezTo>
                  <a:pt x="4219" y="15663"/>
                  <a:pt x="4219" y="15515"/>
                  <a:pt x="4219" y="15377"/>
                </a:cubicBezTo>
                <a:cubicBezTo>
                  <a:pt x="4230" y="13136"/>
                  <a:pt x="4240" y="10905"/>
                  <a:pt x="4251" y="8663"/>
                </a:cubicBezTo>
                <a:cubicBezTo>
                  <a:pt x="4261" y="8113"/>
                  <a:pt x="4261" y="7552"/>
                  <a:pt x="4261" y="6992"/>
                </a:cubicBezTo>
                <a:cubicBezTo>
                  <a:pt x="4261" y="6918"/>
                  <a:pt x="4261" y="6854"/>
                  <a:pt x="4272" y="6780"/>
                </a:cubicBezTo>
                <a:lnTo>
                  <a:pt x="4272" y="6675"/>
                </a:lnTo>
                <a:cubicBezTo>
                  <a:pt x="4272" y="6600"/>
                  <a:pt x="4251" y="6527"/>
                  <a:pt x="4240" y="6484"/>
                </a:cubicBezTo>
                <a:cubicBezTo>
                  <a:pt x="4198" y="6315"/>
                  <a:pt x="4145" y="6188"/>
                  <a:pt x="4092" y="6050"/>
                </a:cubicBezTo>
                <a:cubicBezTo>
                  <a:pt x="3986" y="5786"/>
                  <a:pt x="3871" y="5522"/>
                  <a:pt x="3744" y="5268"/>
                </a:cubicBezTo>
                <a:cubicBezTo>
                  <a:pt x="3617" y="5004"/>
                  <a:pt x="3490" y="4750"/>
                  <a:pt x="3342" y="4496"/>
                </a:cubicBezTo>
                <a:lnTo>
                  <a:pt x="3215" y="4306"/>
                </a:lnTo>
                <a:lnTo>
                  <a:pt x="3151" y="4210"/>
                </a:lnTo>
                <a:cubicBezTo>
                  <a:pt x="3140" y="4189"/>
                  <a:pt x="3130" y="4179"/>
                  <a:pt x="3119" y="4158"/>
                </a:cubicBezTo>
                <a:cubicBezTo>
                  <a:pt x="3098" y="4137"/>
                  <a:pt x="3088" y="4116"/>
                  <a:pt x="3067" y="4083"/>
                </a:cubicBezTo>
                <a:cubicBezTo>
                  <a:pt x="2982" y="3978"/>
                  <a:pt x="2876" y="3883"/>
                  <a:pt x="2771" y="3820"/>
                </a:cubicBezTo>
                <a:cubicBezTo>
                  <a:pt x="2711" y="3790"/>
                  <a:pt x="2645" y="3776"/>
                  <a:pt x="2580" y="3776"/>
                </a:cubicBezTo>
                <a:cubicBezTo>
                  <a:pt x="2529" y="3776"/>
                  <a:pt x="2479" y="3784"/>
                  <a:pt x="2432" y="3798"/>
                </a:cubicBezTo>
                <a:cubicBezTo>
                  <a:pt x="2316" y="3841"/>
                  <a:pt x="2221" y="3935"/>
                  <a:pt x="2125" y="4041"/>
                </a:cubicBezTo>
                <a:cubicBezTo>
                  <a:pt x="2030" y="4168"/>
                  <a:pt x="2009" y="4210"/>
                  <a:pt x="1956" y="4274"/>
                </a:cubicBezTo>
                <a:cubicBezTo>
                  <a:pt x="1871" y="4401"/>
                  <a:pt x="1798" y="4528"/>
                  <a:pt x="1723" y="4655"/>
                </a:cubicBezTo>
                <a:cubicBezTo>
                  <a:pt x="1575" y="4898"/>
                  <a:pt x="1438" y="5152"/>
                  <a:pt x="1311" y="5406"/>
                </a:cubicBezTo>
                <a:cubicBezTo>
                  <a:pt x="1184" y="5670"/>
                  <a:pt x="1068" y="5924"/>
                  <a:pt x="962" y="6209"/>
                </a:cubicBezTo>
                <a:cubicBezTo>
                  <a:pt x="931" y="6283"/>
                  <a:pt x="910" y="6358"/>
                  <a:pt x="888" y="6442"/>
                </a:cubicBezTo>
                <a:cubicBezTo>
                  <a:pt x="877" y="6484"/>
                  <a:pt x="867" y="6516"/>
                  <a:pt x="856" y="6611"/>
                </a:cubicBezTo>
                <a:lnTo>
                  <a:pt x="856" y="6727"/>
                </a:lnTo>
                <a:lnTo>
                  <a:pt x="856" y="7150"/>
                </a:lnTo>
                <a:cubicBezTo>
                  <a:pt x="846" y="7711"/>
                  <a:pt x="846" y="8261"/>
                  <a:pt x="846" y="8821"/>
                </a:cubicBezTo>
                <a:cubicBezTo>
                  <a:pt x="835" y="9942"/>
                  <a:pt x="825" y="11063"/>
                  <a:pt x="825" y="12184"/>
                </a:cubicBezTo>
                <a:lnTo>
                  <a:pt x="1481" y="12184"/>
                </a:lnTo>
                <a:cubicBezTo>
                  <a:pt x="1491" y="11063"/>
                  <a:pt x="1502" y="9953"/>
                  <a:pt x="1502" y="8832"/>
                </a:cubicBezTo>
                <a:cubicBezTo>
                  <a:pt x="1502" y="8271"/>
                  <a:pt x="1512" y="7711"/>
                  <a:pt x="1512" y="7150"/>
                </a:cubicBezTo>
                <a:lnTo>
                  <a:pt x="1512" y="6727"/>
                </a:lnTo>
                <a:cubicBezTo>
                  <a:pt x="1512" y="6710"/>
                  <a:pt x="1512" y="6663"/>
                  <a:pt x="1518" y="6648"/>
                </a:cubicBezTo>
                <a:lnTo>
                  <a:pt x="1518" y="6648"/>
                </a:lnTo>
                <a:cubicBezTo>
                  <a:pt x="1518" y="6648"/>
                  <a:pt x="1518" y="6648"/>
                  <a:pt x="1519" y="6648"/>
                </a:cubicBezTo>
                <a:cubicBezTo>
                  <a:pt x="1519" y="6648"/>
                  <a:pt x="1521" y="6647"/>
                  <a:pt x="1523" y="6643"/>
                </a:cubicBezTo>
                <a:cubicBezTo>
                  <a:pt x="1521" y="6643"/>
                  <a:pt x="1519" y="6644"/>
                  <a:pt x="1518" y="6648"/>
                </a:cubicBezTo>
                <a:lnTo>
                  <a:pt x="1518" y="6648"/>
                </a:lnTo>
                <a:cubicBezTo>
                  <a:pt x="1517" y="6643"/>
                  <a:pt x="1523" y="6616"/>
                  <a:pt x="1523" y="6600"/>
                </a:cubicBezTo>
                <a:cubicBezTo>
                  <a:pt x="1544" y="6558"/>
                  <a:pt x="1565" y="6495"/>
                  <a:pt x="1586" y="6442"/>
                </a:cubicBezTo>
                <a:cubicBezTo>
                  <a:pt x="1671" y="6198"/>
                  <a:pt x="1787" y="5945"/>
                  <a:pt x="1904" y="5702"/>
                </a:cubicBezTo>
                <a:cubicBezTo>
                  <a:pt x="2030" y="5458"/>
                  <a:pt x="2157" y="5215"/>
                  <a:pt x="2294" y="4983"/>
                </a:cubicBezTo>
                <a:cubicBezTo>
                  <a:pt x="2383" y="4821"/>
                  <a:pt x="2540" y="4599"/>
                  <a:pt x="2581" y="4540"/>
                </a:cubicBezTo>
                <a:lnTo>
                  <a:pt x="2581" y="4540"/>
                </a:lnTo>
                <a:cubicBezTo>
                  <a:pt x="2612" y="4582"/>
                  <a:pt x="2633" y="4624"/>
                  <a:pt x="2665" y="4666"/>
                </a:cubicBezTo>
                <a:cubicBezTo>
                  <a:pt x="2696" y="4718"/>
                  <a:pt x="2739" y="4781"/>
                  <a:pt x="2771" y="4835"/>
                </a:cubicBezTo>
                <a:cubicBezTo>
                  <a:pt x="2898" y="5067"/>
                  <a:pt x="3025" y="5310"/>
                  <a:pt x="3151" y="5554"/>
                </a:cubicBezTo>
                <a:cubicBezTo>
                  <a:pt x="3267" y="5797"/>
                  <a:pt x="3373" y="6050"/>
                  <a:pt x="3479" y="6294"/>
                </a:cubicBezTo>
                <a:cubicBezTo>
                  <a:pt x="3521" y="6421"/>
                  <a:pt x="3574" y="6548"/>
                  <a:pt x="3596" y="6654"/>
                </a:cubicBezTo>
                <a:cubicBezTo>
                  <a:pt x="3606" y="6664"/>
                  <a:pt x="3606" y="6675"/>
                  <a:pt x="3606" y="6675"/>
                </a:cubicBezTo>
                <a:lnTo>
                  <a:pt x="3606" y="6780"/>
                </a:lnTo>
                <a:lnTo>
                  <a:pt x="3606" y="6981"/>
                </a:lnTo>
                <a:cubicBezTo>
                  <a:pt x="3596" y="7542"/>
                  <a:pt x="3596" y="8102"/>
                  <a:pt x="3596" y="8663"/>
                </a:cubicBezTo>
                <a:cubicBezTo>
                  <a:pt x="3585" y="10905"/>
                  <a:pt x="3563" y="13136"/>
                  <a:pt x="3553" y="15377"/>
                </a:cubicBezTo>
                <a:cubicBezTo>
                  <a:pt x="3553" y="15642"/>
                  <a:pt x="3563" y="15981"/>
                  <a:pt x="3511" y="16044"/>
                </a:cubicBezTo>
                <a:lnTo>
                  <a:pt x="3490" y="16065"/>
                </a:lnTo>
                <a:cubicBezTo>
                  <a:pt x="3469" y="16075"/>
                  <a:pt x="3437" y="16097"/>
                  <a:pt x="3384" y="16108"/>
                </a:cubicBezTo>
                <a:cubicBezTo>
                  <a:pt x="3288" y="16129"/>
                  <a:pt x="3162" y="16139"/>
                  <a:pt x="3035" y="16139"/>
                </a:cubicBezTo>
                <a:cubicBezTo>
                  <a:pt x="2770" y="16144"/>
                  <a:pt x="2490" y="16147"/>
                  <a:pt x="2210" y="16147"/>
                </a:cubicBezTo>
                <a:cubicBezTo>
                  <a:pt x="1930" y="16147"/>
                  <a:pt x="1649" y="16144"/>
                  <a:pt x="1385" y="16139"/>
                </a:cubicBezTo>
                <a:cubicBezTo>
                  <a:pt x="1248" y="16139"/>
                  <a:pt x="1121" y="16129"/>
                  <a:pt x="994" y="16108"/>
                </a:cubicBezTo>
                <a:cubicBezTo>
                  <a:pt x="877" y="16097"/>
                  <a:pt x="772" y="16065"/>
                  <a:pt x="740" y="16033"/>
                </a:cubicBezTo>
                <a:cubicBezTo>
                  <a:pt x="708" y="16012"/>
                  <a:pt x="698" y="16002"/>
                  <a:pt x="677" y="15906"/>
                </a:cubicBezTo>
                <a:cubicBezTo>
                  <a:pt x="666" y="15864"/>
                  <a:pt x="666" y="15800"/>
                  <a:pt x="666" y="15748"/>
                </a:cubicBezTo>
                <a:lnTo>
                  <a:pt x="666" y="15547"/>
                </a:lnTo>
                <a:cubicBezTo>
                  <a:pt x="666" y="14987"/>
                  <a:pt x="677" y="14426"/>
                  <a:pt x="677" y="13866"/>
                </a:cubicBezTo>
                <a:cubicBezTo>
                  <a:pt x="687" y="11624"/>
                  <a:pt x="698" y="9392"/>
                  <a:pt x="719" y="7150"/>
                </a:cubicBezTo>
                <a:lnTo>
                  <a:pt x="719" y="5479"/>
                </a:lnTo>
                <a:cubicBezTo>
                  <a:pt x="729" y="5194"/>
                  <a:pt x="729" y="4919"/>
                  <a:pt x="729" y="4633"/>
                </a:cubicBezTo>
                <a:lnTo>
                  <a:pt x="729" y="4221"/>
                </a:lnTo>
                <a:lnTo>
                  <a:pt x="729" y="4010"/>
                </a:lnTo>
                <a:cubicBezTo>
                  <a:pt x="729" y="3957"/>
                  <a:pt x="740" y="3914"/>
                  <a:pt x="750" y="3862"/>
                </a:cubicBezTo>
                <a:cubicBezTo>
                  <a:pt x="793" y="3639"/>
                  <a:pt x="888" y="3386"/>
                  <a:pt x="994" y="3143"/>
                </a:cubicBezTo>
                <a:cubicBezTo>
                  <a:pt x="1100" y="2889"/>
                  <a:pt x="1216" y="2645"/>
                  <a:pt x="1354" y="2413"/>
                </a:cubicBezTo>
                <a:cubicBezTo>
                  <a:pt x="1607" y="1937"/>
                  <a:pt x="1904" y="1472"/>
                  <a:pt x="2231" y="1059"/>
                </a:cubicBezTo>
                <a:cubicBezTo>
                  <a:pt x="2316" y="964"/>
                  <a:pt x="2400" y="869"/>
                  <a:pt x="2485" y="784"/>
                </a:cubicBezTo>
                <a:cubicBezTo>
                  <a:pt x="2527" y="753"/>
                  <a:pt x="2580" y="711"/>
                  <a:pt x="2612" y="689"/>
                </a:cubicBezTo>
                <a:cubicBezTo>
                  <a:pt x="2623" y="678"/>
                  <a:pt x="2633" y="678"/>
                  <a:pt x="2644" y="668"/>
                </a:cubicBezTo>
                <a:lnTo>
                  <a:pt x="2644" y="678"/>
                </a:lnTo>
                <a:cubicBezTo>
                  <a:pt x="2675" y="689"/>
                  <a:pt x="2717" y="721"/>
                  <a:pt x="2760" y="763"/>
                </a:cubicBezTo>
                <a:cubicBezTo>
                  <a:pt x="2844" y="837"/>
                  <a:pt x="2929" y="932"/>
                  <a:pt x="3003" y="1028"/>
                </a:cubicBezTo>
                <a:cubicBezTo>
                  <a:pt x="3321" y="1440"/>
                  <a:pt x="3596" y="1916"/>
                  <a:pt x="3838" y="2402"/>
                </a:cubicBezTo>
                <a:cubicBezTo>
                  <a:pt x="4082" y="2878"/>
                  <a:pt x="4315" y="3407"/>
                  <a:pt x="4420" y="3872"/>
                </a:cubicBezTo>
                <a:cubicBezTo>
                  <a:pt x="4431" y="3935"/>
                  <a:pt x="4431" y="3989"/>
                  <a:pt x="4431" y="4020"/>
                </a:cubicBezTo>
                <a:lnTo>
                  <a:pt x="4431" y="4232"/>
                </a:lnTo>
                <a:lnTo>
                  <a:pt x="4431" y="4655"/>
                </a:lnTo>
                <a:cubicBezTo>
                  <a:pt x="4431" y="4929"/>
                  <a:pt x="4431" y="5215"/>
                  <a:pt x="4420" y="5490"/>
                </a:cubicBezTo>
                <a:cubicBezTo>
                  <a:pt x="4409" y="7732"/>
                  <a:pt x="4399" y="9963"/>
                  <a:pt x="4388" y="12205"/>
                </a:cubicBezTo>
                <a:lnTo>
                  <a:pt x="5044" y="12205"/>
                </a:lnTo>
                <a:cubicBezTo>
                  <a:pt x="5055" y="9974"/>
                  <a:pt x="5076" y="7732"/>
                  <a:pt x="5086" y="5490"/>
                </a:cubicBezTo>
                <a:lnTo>
                  <a:pt x="5086" y="4655"/>
                </a:lnTo>
                <a:cubicBezTo>
                  <a:pt x="5086" y="4517"/>
                  <a:pt x="5097" y="4380"/>
                  <a:pt x="5097" y="4232"/>
                </a:cubicBezTo>
                <a:lnTo>
                  <a:pt x="5097" y="4031"/>
                </a:lnTo>
                <a:cubicBezTo>
                  <a:pt x="5097" y="3925"/>
                  <a:pt x="5086" y="3841"/>
                  <a:pt x="5065" y="3756"/>
                </a:cubicBezTo>
                <a:cubicBezTo>
                  <a:pt x="4928" y="3132"/>
                  <a:pt x="4684" y="2624"/>
                  <a:pt x="4431" y="2106"/>
                </a:cubicBezTo>
                <a:cubicBezTo>
                  <a:pt x="4177" y="1588"/>
                  <a:pt x="3892" y="1091"/>
                  <a:pt x="3521" y="626"/>
                </a:cubicBezTo>
                <a:cubicBezTo>
                  <a:pt x="3426" y="499"/>
                  <a:pt x="3331" y="382"/>
                  <a:pt x="3204" y="277"/>
                </a:cubicBezTo>
                <a:cubicBezTo>
                  <a:pt x="3140" y="213"/>
                  <a:pt x="3077" y="161"/>
                  <a:pt x="2982" y="107"/>
                </a:cubicBezTo>
                <a:cubicBezTo>
                  <a:pt x="2885" y="49"/>
                  <a:pt x="2753" y="0"/>
                  <a:pt x="26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42863" dist="57150" dir="528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 rot="-642966">
            <a:off x="174780" y="2789106"/>
            <a:ext cx="366236" cy="1087080"/>
          </a:xfrm>
          <a:custGeom>
            <a:avLst/>
            <a:gdLst/>
            <a:ahLst/>
            <a:cxnLst/>
            <a:rect l="l" t="t" r="r" b="b"/>
            <a:pathLst>
              <a:path w="5606" h="16640" extrusionOk="0">
                <a:moveTo>
                  <a:pt x="2804" y="1"/>
                </a:moveTo>
                <a:cubicBezTo>
                  <a:pt x="2626" y="1"/>
                  <a:pt x="2448" y="18"/>
                  <a:pt x="2275" y="53"/>
                </a:cubicBezTo>
                <a:cubicBezTo>
                  <a:pt x="1640" y="169"/>
                  <a:pt x="1058" y="529"/>
                  <a:pt x="646" y="1026"/>
                </a:cubicBezTo>
                <a:cubicBezTo>
                  <a:pt x="233" y="1513"/>
                  <a:pt x="1" y="2157"/>
                  <a:pt x="12" y="2803"/>
                </a:cubicBezTo>
                <a:lnTo>
                  <a:pt x="12" y="6208"/>
                </a:lnTo>
                <a:lnTo>
                  <a:pt x="12" y="13018"/>
                </a:lnTo>
                <a:lnTo>
                  <a:pt x="12" y="13874"/>
                </a:lnTo>
                <a:lnTo>
                  <a:pt x="12" y="14297"/>
                </a:lnTo>
                <a:cubicBezTo>
                  <a:pt x="12" y="14435"/>
                  <a:pt x="12" y="14626"/>
                  <a:pt x="43" y="14774"/>
                </a:cubicBezTo>
                <a:cubicBezTo>
                  <a:pt x="139" y="15439"/>
                  <a:pt x="562" y="16032"/>
                  <a:pt x="1154" y="16360"/>
                </a:cubicBezTo>
                <a:cubicBezTo>
                  <a:pt x="1484" y="16546"/>
                  <a:pt x="1862" y="16640"/>
                  <a:pt x="2239" y="16640"/>
                </a:cubicBezTo>
                <a:cubicBezTo>
                  <a:pt x="2527" y="16640"/>
                  <a:pt x="2813" y="16585"/>
                  <a:pt x="3078" y="16476"/>
                </a:cubicBezTo>
                <a:cubicBezTo>
                  <a:pt x="3692" y="16222"/>
                  <a:pt x="4188" y="15672"/>
                  <a:pt x="4369" y="15027"/>
                </a:cubicBezTo>
                <a:cubicBezTo>
                  <a:pt x="4411" y="14868"/>
                  <a:pt x="4442" y="14710"/>
                  <a:pt x="4453" y="14541"/>
                </a:cubicBezTo>
                <a:lnTo>
                  <a:pt x="4453" y="14414"/>
                </a:lnTo>
                <a:lnTo>
                  <a:pt x="4453" y="14308"/>
                </a:lnTo>
                <a:lnTo>
                  <a:pt x="4453" y="14097"/>
                </a:lnTo>
                <a:lnTo>
                  <a:pt x="4453" y="13240"/>
                </a:lnTo>
                <a:lnTo>
                  <a:pt x="4453" y="11538"/>
                </a:lnTo>
                <a:lnTo>
                  <a:pt x="4453" y="8133"/>
                </a:lnTo>
                <a:lnTo>
                  <a:pt x="4453" y="6430"/>
                </a:lnTo>
                <a:lnTo>
                  <a:pt x="4453" y="5584"/>
                </a:lnTo>
                <a:cubicBezTo>
                  <a:pt x="4453" y="5457"/>
                  <a:pt x="4453" y="5266"/>
                  <a:pt x="4421" y="5087"/>
                </a:cubicBezTo>
                <a:cubicBezTo>
                  <a:pt x="4390" y="4918"/>
                  <a:pt x="4326" y="4749"/>
                  <a:pt x="4242" y="4601"/>
                </a:cubicBezTo>
                <a:cubicBezTo>
                  <a:pt x="4061" y="4294"/>
                  <a:pt x="3797" y="4040"/>
                  <a:pt x="3469" y="3892"/>
                </a:cubicBezTo>
                <a:cubicBezTo>
                  <a:pt x="3247" y="3788"/>
                  <a:pt x="3004" y="3736"/>
                  <a:pt x="2759" y="3736"/>
                </a:cubicBezTo>
                <a:cubicBezTo>
                  <a:pt x="2654" y="3736"/>
                  <a:pt x="2548" y="3746"/>
                  <a:pt x="2444" y="3765"/>
                </a:cubicBezTo>
                <a:cubicBezTo>
                  <a:pt x="1746" y="3892"/>
                  <a:pt x="1164" y="4505"/>
                  <a:pt x="1090" y="5214"/>
                </a:cubicBezTo>
                <a:cubicBezTo>
                  <a:pt x="1079" y="5288"/>
                  <a:pt x="1079" y="5393"/>
                  <a:pt x="1079" y="5468"/>
                </a:cubicBezTo>
                <a:lnTo>
                  <a:pt x="1079" y="5679"/>
                </a:lnTo>
                <a:lnTo>
                  <a:pt x="1079" y="6102"/>
                </a:lnTo>
                <a:lnTo>
                  <a:pt x="1079" y="6958"/>
                </a:lnTo>
                <a:lnTo>
                  <a:pt x="1079" y="8661"/>
                </a:lnTo>
                <a:lnTo>
                  <a:pt x="1079" y="12067"/>
                </a:lnTo>
                <a:lnTo>
                  <a:pt x="1735" y="12067"/>
                </a:lnTo>
                <a:lnTo>
                  <a:pt x="1735" y="8661"/>
                </a:lnTo>
                <a:lnTo>
                  <a:pt x="1735" y="6958"/>
                </a:lnTo>
                <a:lnTo>
                  <a:pt x="1735" y="6102"/>
                </a:lnTo>
                <a:lnTo>
                  <a:pt x="1735" y="5679"/>
                </a:lnTo>
                <a:lnTo>
                  <a:pt x="1735" y="5468"/>
                </a:lnTo>
                <a:lnTo>
                  <a:pt x="1735" y="5288"/>
                </a:lnTo>
                <a:cubicBezTo>
                  <a:pt x="1788" y="4865"/>
                  <a:pt x="2137" y="4484"/>
                  <a:pt x="2571" y="4410"/>
                </a:cubicBezTo>
                <a:cubicBezTo>
                  <a:pt x="2637" y="4395"/>
                  <a:pt x="2704" y="4388"/>
                  <a:pt x="2771" y="4388"/>
                </a:cubicBezTo>
                <a:cubicBezTo>
                  <a:pt x="3133" y="4388"/>
                  <a:pt x="3492" y="4597"/>
                  <a:pt x="3671" y="4918"/>
                </a:cubicBezTo>
                <a:cubicBezTo>
                  <a:pt x="3723" y="5013"/>
                  <a:pt x="3755" y="5118"/>
                  <a:pt x="3776" y="5224"/>
                </a:cubicBezTo>
                <a:cubicBezTo>
                  <a:pt x="3797" y="5330"/>
                  <a:pt x="3797" y="5426"/>
                  <a:pt x="3797" y="5584"/>
                </a:cubicBezTo>
                <a:lnTo>
                  <a:pt x="3797" y="6430"/>
                </a:lnTo>
                <a:lnTo>
                  <a:pt x="3797" y="8133"/>
                </a:lnTo>
                <a:lnTo>
                  <a:pt x="3797" y="11538"/>
                </a:lnTo>
                <a:lnTo>
                  <a:pt x="3797" y="13240"/>
                </a:lnTo>
                <a:lnTo>
                  <a:pt x="3797" y="14097"/>
                </a:lnTo>
                <a:lnTo>
                  <a:pt x="3797" y="14308"/>
                </a:lnTo>
                <a:lnTo>
                  <a:pt x="3797" y="14414"/>
                </a:lnTo>
                <a:lnTo>
                  <a:pt x="3797" y="14509"/>
                </a:lnTo>
                <a:cubicBezTo>
                  <a:pt x="3786" y="14626"/>
                  <a:pt x="3765" y="14742"/>
                  <a:pt x="3734" y="14847"/>
                </a:cubicBezTo>
                <a:cubicBezTo>
                  <a:pt x="3607" y="15302"/>
                  <a:pt x="3258" y="15693"/>
                  <a:pt x="2825" y="15862"/>
                </a:cubicBezTo>
                <a:cubicBezTo>
                  <a:pt x="2633" y="15942"/>
                  <a:pt x="2424" y="15983"/>
                  <a:pt x="2217" y="15983"/>
                </a:cubicBezTo>
                <a:cubicBezTo>
                  <a:pt x="1955" y="15983"/>
                  <a:pt x="1695" y="15919"/>
                  <a:pt x="1471" y="15789"/>
                </a:cubicBezTo>
                <a:cubicBezTo>
                  <a:pt x="1058" y="15556"/>
                  <a:pt x="762" y="15133"/>
                  <a:pt x="688" y="14668"/>
                </a:cubicBezTo>
                <a:cubicBezTo>
                  <a:pt x="646" y="14456"/>
                  <a:pt x="667" y="14160"/>
                  <a:pt x="667" y="13874"/>
                </a:cubicBezTo>
                <a:lnTo>
                  <a:pt x="667" y="13018"/>
                </a:lnTo>
                <a:lnTo>
                  <a:pt x="667" y="6208"/>
                </a:lnTo>
                <a:lnTo>
                  <a:pt x="667" y="2803"/>
                </a:lnTo>
                <a:cubicBezTo>
                  <a:pt x="667" y="2305"/>
                  <a:pt x="837" y="1819"/>
                  <a:pt x="1154" y="1438"/>
                </a:cubicBezTo>
                <a:cubicBezTo>
                  <a:pt x="1460" y="1058"/>
                  <a:pt x="1915" y="794"/>
                  <a:pt x="2391" y="698"/>
                </a:cubicBezTo>
                <a:cubicBezTo>
                  <a:pt x="2529" y="671"/>
                  <a:pt x="2669" y="658"/>
                  <a:pt x="2810" y="658"/>
                </a:cubicBezTo>
                <a:cubicBezTo>
                  <a:pt x="3164" y="658"/>
                  <a:pt x="3518" y="743"/>
                  <a:pt x="3829" y="910"/>
                </a:cubicBezTo>
                <a:cubicBezTo>
                  <a:pt x="4263" y="1142"/>
                  <a:pt x="4611" y="1534"/>
                  <a:pt x="4802" y="1988"/>
                </a:cubicBezTo>
                <a:cubicBezTo>
                  <a:pt x="4886" y="2221"/>
                  <a:pt x="4940" y="2465"/>
                  <a:pt x="4950" y="2707"/>
                </a:cubicBezTo>
                <a:cubicBezTo>
                  <a:pt x="4950" y="2993"/>
                  <a:pt x="4950" y="3268"/>
                  <a:pt x="4961" y="3543"/>
                </a:cubicBezTo>
                <a:lnTo>
                  <a:pt x="4961" y="5245"/>
                </a:lnTo>
                <a:lnTo>
                  <a:pt x="4961" y="12067"/>
                </a:lnTo>
                <a:lnTo>
                  <a:pt x="5605" y="12067"/>
                </a:lnTo>
                <a:lnTo>
                  <a:pt x="5605" y="5245"/>
                </a:lnTo>
                <a:lnTo>
                  <a:pt x="5605" y="3543"/>
                </a:lnTo>
                <a:lnTo>
                  <a:pt x="5605" y="2676"/>
                </a:lnTo>
                <a:cubicBezTo>
                  <a:pt x="5595" y="2359"/>
                  <a:pt x="5532" y="2042"/>
                  <a:pt x="5405" y="1745"/>
                </a:cubicBezTo>
                <a:cubicBezTo>
                  <a:pt x="5161" y="1142"/>
                  <a:pt x="4707" y="646"/>
                  <a:pt x="4136" y="339"/>
                </a:cubicBezTo>
                <a:cubicBezTo>
                  <a:pt x="3731" y="117"/>
                  <a:pt x="3266" y="1"/>
                  <a:pt x="28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" dist="47625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29"/>
          <p:cNvGrpSpPr/>
          <p:nvPr/>
        </p:nvGrpSpPr>
        <p:grpSpPr>
          <a:xfrm rot="-993966">
            <a:off x="-328520" y="4182385"/>
            <a:ext cx="1021537" cy="858749"/>
            <a:chOff x="7066829" y="1002722"/>
            <a:chExt cx="690358" cy="580345"/>
          </a:xfrm>
        </p:grpSpPr>
        <p:sp>
          <p:nvSpPr>
            <p:cNvPr id="529" name="Google Shape;529;p29"/>
            <p:cNvSpPr/>
            <p:nvPr/>
          </p:nvSpPr>
          <p:spPr>
            <a:xfrm>
              <a:off x="7289300" y="1059151"/>
              <a:ext cx="245950" cy="160883"/>
            </a:xfrm>
            <a:custGeom>
              <a:avLst/>
              <a:gdLst/>
              <a:ahLst/>
              <a:cxnLst/>
              <a:rect l="l" t="t" r="r" b="b"/>
              <a:pathLst>
                <a:path w="5531" h="3618" extrusionOk="0">
                  <a:moveTo>
                    <a:pt x="2760" y="1"/>
                  </a:moveTo>
                  <a:cubicBezTo>
                    <a:pt x="2316" y="1"/>
                    <a:pt x="1850" y="43"/>
                    <a:pt x="1396" y="180"/>
                  </a:cubicBezTo>
                  <a:cubicBezTo>
                    <a:pt x="952" y="328"/>
                    <a:pt x="497" y="614"/>
                    <a:pt x="243" y="1069"/>
                  </a:cubicBezTo>
                  <a:cubicBezTo>
                    <a:pt x="0" y="1534"/>
                    <a:pt x="0" y="2084"/>
                    <a:pt x="180" y="2539"/>
                  </a:cubicBezTo>
                  <a:cubicBezTo>
                    <a:pt x="233" y="2655"/>
                    <a:pt x="285" y="2772"/>
                    <a:pt x="360" y="2877"/>
                  </a:cubicBezTo>
                  <a:cubicBezTo>
                    <a:pt x="433" y="2993"/>
                    <a:pt x="518" y="3078"/>
                    <a:pt x="592" y="3162"/>
                  </a:cubicBezTo>
                  <a:cubicBezTo>
                    <a:pt x="751" y="3332"/>
                    <a:pt x="931" y="3480"/>
                    <a:pt x="1068" y="3617"/>
                  </a:cubicBezTo>
                  <a:cubicBezTo>
                    <a:pt x="1110" y="3575"/>
                    <a:pt x="1152" y="3543"/>
                    <a:pt x="1185" y="3501"/>
                  </a:cubicBezTo>
                  <a:lnTo>
                    <a:pt x="1300" y="3385"/>
                  </a:lnTo>
                  <a:lnTo>
                    <a:pt x="1417" y="3268"/>
                  </a:lnTo>
                  <a:cubicBezTo>
                    <a:pt x="1068" y="2941"/>
                    <a:pt x="762" y="2718"/>
                    <a:pt x="635" y="2370"/>
                  </a:cubicBezTo>
                  <a:cubicBezTo>
                    <a:pt x="497" y="2020"/>
                    <a:pt x="508" y="1618"/>
                    <a:pt x="677" y="1301"/>
                  </a:cubicBezTo>
                  <a:cubicBezTo>
                    <a:pt x="846" y="984"/>
                    <a:pt x="1174" y="772"/>
                    <a:pt x="1554" y="646"/>
                  </a:cubicBezTo>
                  <a:cubicBezTo>
                    <a:pt x="1925" y="519"/>
                    <a:pt x="2348" y="487"/>
                    <a:pt x="2760" y="476"/>
                  </a:cubicBezTo>
                  <a:cubicBezTo>
                    <a:pt x="3183" y="487"/>
                    <a:pt x="3596" y="519"/>
                    <a:pt x="3976" y="646"/>
                  </a:cubicBezTo>
                  <a:cubicBezTo>
                    <a:pt x="4357" y="772"/>
                    <a:pt x="4684" y="984"/>
                    <a:pt x="4854" y="1301"/>
                  </a:cubicBezTo>
                  <a:cubicBezTo>
                    <a:pt x="5023" y="1618"/>
                    <a:pt x="5023" y="2020"/>
                    <a:pt x="4886" y="2370"/>
                  </a:cubicBezTo>
                  <a:cubicBezTo>
                    <a:pt x="4769" y="2718"/>
                    <a:pt x="4452" y="2951"/>
                    <a:pt x="4113" y="3268"/>
                  </a:cubicBezTo>
                  <a:cubicBezTo>
                    <a:pt x="4146" y="3310"/>
                    <a:pt x="4188" y="3353"/>
                    <a:pt x="4219" y="3385"/>
                  </a:cubicBezTo>
                  <a:cubicBezTo>
                    <a:pt x="4261" y="3427"/>
                    <a:pt x="4304" y="3458"/>
                    <a:pt x="4336" y="3501"/>
                  </a:cubicBezTo>
                  <a:lnTo>
                    <a:pt x="4452" y="3617"/>
                  </a:lnTo>
                  <a:cubicBezTo>
                    <a:pt x="4590" y="3480"/>
                    <a:pt x="4769" y="3332"/>
                    <a:pt x="4928" y="3162"/>
                  </a:cubicBezTo>
                  <a:cubicBezTo>
                    <a:pt x="5013" y="3078"/>
                    <a:pt x="5097" y="2993"/>
                    <a:pt x="5171" y="2877"/>
                  </a:cubicBezTo>
                  <a:cubicBezTo>
                    <a:pt x="5234" y="2772"/>
                    <a:pt x="5298" y="2655"/>
                    <a:pt x="5340" y="2539"/>
                  </a:cubicBezTo>
                  <a:cubicBezTo>
                    <a:pt x="5520" y="2084"/>
                    <a:pt x="5530" y="1534"/>
                    <a:pt x="5277" y="1080"/>
                  </a:cubicBezTo>
                  <a:cubicBezTo>
                    <a:pt x="5034" y="614"/>
                    <a:pt x="4568" y="328"/>
                    <a:pt x="4124" y="191"/>
                  </a:cubicBezTo>
                  <a:cubicBezTo>
                    <a:pt x="3680" y="43"/>
                    <a:pt x="3215" y="1"/>
                    <a:pt x="2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7575181" y="1532686"/>
              <a:ext cx="156170" cy="50382"/>
            </a:xfrm>
            <a:custGeom>
              <a:avLst/>
              <a:gdLst/>
              <a:ahLst/>
              <a:cxnLst/>
              <a:rect l="l" t="t" r="r" b="b"/>
              <a:pathLst>
                <a:path w="3512" h="1133" extrusionOk="0">
                  <a:moveTo>
                    <a:pt x="1" y="0"/>
                  </a:moveTo>
                  <a:lnTo>
                    <a:pt x="1" y="350"/>
                  </a:lnTo>
                  <a:lnTo>
                    <a:pt x="1" y="1132"/>
                  </a:lnTo>
                  <a:lnTo>
                    <a:pt x="3512" y="1132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7093198" y="1532686"/>
              <a:ext cx="156125" cy="50382"/>
            </a:xfrm>
            <a:custGeom>
              <a:avLst/>
              <a:gdLst/>
              <a:ahLst/>
              <a:cxnLst/>
              <a:rect l="l" t="t" r="r" b="b"/>
              <a:pathLst>
                <a:path w="351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3511" y="1132"/>
                  </a:lnTo>
                  <a:lnTo>
                    <a:pt x="3511" y="350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7066829" y="1212475"/>
              <a:ext cx="690358" cy="370592"/>
            </a:xfrm>
            <a:custGeom>
              <a:avLst/>
              <a:gdLst/>
              <a:ahLst/>
              <a:cxnLst/>
              <a:rect l="l" t="t" r="r" b="b"/>
              <a:pathLst>
                <a:path w="15525" h="8334" extrusionOk="0">
                  <a:moveTo>
                    <a:pt x="2106" y="0"/>
                  </a:moveTo>
                  <a:cubicBezTo>
                    <a:pt x="1027" y="0"/>
                    <a:pt x="1" y="370"/>
                    <a:pt x="212" y="1883"/>
                  </a:cubicBezTo>
                  <a:cubicBezTo>
                    <a:pt x="424" y="3321"/>
                    <a:pt x="868" y="6842"/>
                    <a:pt x="910" y="7201"/>
                  </a:cubicBezTo>
                  <a:lnTo>
                    <a:pt x="4104" y="7201"/>
                  </a:lnTo>
                  <a:lnTo>
                    <a:pt x="4104" y="7551"/>
                  </a:lnTo>
                  <a:cubicBezTo>
                    <a:pt x="4104" y="7984"/>
                    <a:pt x="4453" y="8333"/>
                    <a:pt x="4886" y="8333"/>
                  </a:cubicBezTo>
                  <a:cubicBezTo>
                    <a:pt x="5309" y="8333"/>
                    <a:pt x="5659" y="7984"/>
                    <a:pt x="5659" y="7551"/>
                  </a:cubicBezTo>
                  <a:lnTo>
                    <a:pt x="9868" y="7551"/>
                  </a:lnTo>
                  <a:cubicBezTo>
                    <a:pt x="9868" y="7984"/>
                    <a:pt x="10227" y="8333"/>
                    <a:pt x="10650" y="8333"/>
                  </a:cubicBezTo>
                  <a:cubicBezTo>
                    <a:pt x="11083" y="8333"/>
                    <a:pt x="11433" y="7984"/>
                    <a:pt x="11433" y="7551"/>
                  </a:cubicBezTo>
                  <a:lnTo>
                    <a:pt x="11433" y="7201"/>
                  </a:lnTo>
                  <a:lnTo>
                    <a:pt x="14626" y="7201"/>
                  </a:lnTo>
                  <a:cubicBezTo>
                    <a:pt x="14669" y="6853"/>
                    <a:pt x="15092" y="3521"/>
                    <a:pt x="15324" y="1883"/>
                  </a:cubicBezTo>
                  <a:cubicBezTo>
                    <a:pt x="15525" y="370"/>
                    <a:pt x="14510" y="0"/>
                    <a:pt x="13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7283652" y="1548205"/>
              <a:ext cx="256800" cy="34863"/>
            </a:xfrm>
            <a:custGeom>
              <a:avLst/>
              <a:gdLst/>
              <a:ahLst/>
              <a:cxnLst/>
              <a:rect l="l" t="t" r="r" b="b"/>
              <a:pathLst>
                <a:path w="5775" h="784" extrusionOk="0">
                  <a:moveTo>
                    <a:pt x="783" y="1"/>
                  </a:moveTo>
                  <a:cubicBezTo>
                    <a:pt x="783" y="434"/>
                    <a:pt x="433" y="783"/>
                    <a:pt x="0" y="783"/>
                  </a:cubicBezTo>
                  <a:lnTo>
                    <a:pt x="5774" y="783"/>
                  </a:lnTo>
                  <a:cubicBezTo>
                    <a:pt x="5340" y="783"/>
                    <a:pt x="4992" y="434"/>
                    <a:pt x="4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7249279" y="1002722"/>
              <a:ext cx="325947" cy="551619"/>
            </a:xfrm>
            <a:custGeom>
              <a:avLst/>
              <a:gdLst/>
              <a:ahLst/>
              <a:cxnLst/>
              <a:rect l="l" t="t" r="r" b="b"/>
              <a:pathLst>
                <a:path w="7330" h="12405" extrusionOk="0">
                  <a:moveTo>
                    <a:pt x="3660" y="1"/>
                  </a:moveTo>
                  <a:cubicBezTo>
                    <a:pt x="3025" y="11"/>
                    <a:pt x="2338" y="75"/>
                    <a:pt x="1735" y="455"/>
                  </a:cubicBezTo>
                  <a:cubicBezTo>
                    <a:pt x="1439" y="635"/>
                    <a:pt x="1185" y="931"/>
                    <a:pt x="1058" y="1280"/>
                  </a:cubicBezTo>
                  <a:cubicBezTo>
                    <a:pt x="931" y="1629"/>
                    <a:pt x="931" y="1999"/>
                    <a:pt x="1016" y="2338"/>
                  </a:cubicBezTo>
                  <a:cubicBezTo>
                    <a:pt x="1069" y="2518"/>
                    <a:pt x="1133" y="2676"/>
                    <a:pt x="1228" y="2835"/>
                  </a:cubicBezTo>
                  <a:cubicBezTo>
                    <a:pt x="1270" y="2909"/>
                    <a:pt x="1333" y="2993"/>
                    <a:pt x="1387" y="3057"/>
                  </a:cubicBezTo>
                  <a:cubicBezTo>
                    <a:pt x="1450" y="3120"/>
                    <a:pt x="1502" y="3184"/>
                    <a:pt x="1566" y="3237"/>
                  </a:cubicBezTo>
                  <a:cubicBezTo>
                    <a:pt x="1799" y="3469"/>
                    <a:pt x="2052" y="3660"/>
                    <a:pt x="2148" y="3850"/>
                  </a:cubicBezTo>
                  <a:cubicBezTo>
                    <a:pt x="2254" y="4051"/>
                    <a:pt x="2254" y="4337"/>
                    <a:pt x="2222" y="4633"/>
                  </a:cubicBezTo>
                  <a:cubicBezTo>
                    <a:pt x="2190" y="4918"/>
                    <a:pt x="2127" y="5225"/>
                    <a:pt x="2063" y="5531"/>
                  </a:cubicBezTo>
                  <a:cubicBezTo>
                    <a:pt x="1831" y="6748"/>
                    <a:pt x="1566" y="7963"/>
                    <a:pt x="1302" y="9180"/>
                  </a:cubicBezTo>
                  <a:lnTo>
                    <a:pt x="889" y="10988"/>
                  </a:lnTo>
                  <a:cubicBezTo>
                    <a:pt x="858" y="11136"/>
                    <a:pt x="816" y="11295"/>
                    <a:pt x="783" y="11432"/>
                  </a:cubicBezTo>
                  <a:cubicBezTo>
                    <a:pt x="741" y="11580"/>
                    <a:pt x="699" y="11728"/>
                    <a:pt x="646" y="11813"/>
                  </a:cubicBezTo>
                  <a:cubicBezTo>
                    <a:pt x="614" y="11855"/>
                    <a:pt x="604" y="11866"/>
                    <a:pt x="583" y="11876"/>
                  </a:cubicBezTo>
                  <a:cubicBezTo>
                    <a:pt x="551" y="11887"/>
                    <a:pt x="508" y="11908"/>
                    <a:pt x="445" y="11908"/>
                  </a:cubicBezTo>
                  <a:cubicBezTo>
                    <a:pt x="308" y="11918"/>
                    <a:pt x="149" y="11918"/>
                    <a:pt x="1" y="11918"/>
                  </a:cubicBezTo>
                  <a:lnTo>
                    <a:pt x="1" y="12077"/>
                  </a:lnTo>
                  <a:lnTo>
                    <a:pt x="1" y="12236"/>
                  </a:lnTo>
                  <a:lnTo>
                    <a:pt x="1" y="12405"/>
                  </a:lnTo>
                  <a:cubicBezTo>
                    <a:pt x="75" y="12400"/>
                    <a:pt x="149" y="12400"/>
                    <a:pt x="228" y="12400"/>
                  </a:cubicBezTo>
                  <a:cubicBezTo>
                    <a:pt x="308" y="12400"/>
                    <a:pt x="392" y="12400"/>
                    <a:pt x="487" y="12395"/>
                  </a:cubicBezTo>
                  <a:cubicBezTo>
                    <a:pt x="572" y="12384"/>
                    <a:pt x="678" y="12374"/>
                    <a:pt x="794" y="12310"/>
                  </a:cubicBezTo>
                  <a:cubicBezTo>
                    <a:pt x="910" y="12257"/>
                    <a:pt x="1006" y="12151"/>
                    <a:pt x="1058" y="12056"/>
                  </a:cubicBezTo>
                  <a:cubicBezTo>
                    <a:pt x="1164" y="11876"/>
                    <a:pt x="1196" y="11718"/>
                    <a:pt x="1249" y="11559"/>
                  </a:cubicBezTo>
                  <a:cubicBezTo>
                    <a:pt x="1291" y="11411"/>
                    <a:pt x="1323" y="11253"/>
                    <a:pt x="1365" y="11105"/>
                  </a:cubicBezTo>
                  <a:cubicBezTo>
                    <a:pt x="1502" y="10491"/>
                    <a:pt x="1640" y="9888"/>
                    <a:pt x="1777" y="9275"/>
                  </a:cubicBezTo>
                  <a:cubicBezTo>
                    <a:pt x="2042" y="8059"/>
                    <a:pt x="2306" y="6842"/>
                    <a:pt x="2539" y="5616"/>
                  </a:cubicBezTo>
                  <a:cubicBezTo>
                    <a:pt x="2602" y="5309"/>
                    <a:pt x="2666" y="5013"/>
                    <a:pt x="2708" y="4685"/>
                  </a:cubicBezTo>
                  <a:cubicBezTo>
                    <a:pt x="2740" y="4358"/>
                    <a:pt x="2761" y="3998"/>
                    <a:pt x="2581" y="3628"/>
                  </a:cubicBezTo>
                  <a:cubicBezTo>
                    <a:pt x="2497" y="3448"/>
                    <a:pt x="2359" y="3310"/>
                    <a:pt x="2243" y="3205"/>
                  </a:cubicBezTo>
                  <a:cubicBezTo>
                    <a:pt x="2116" y="3089"/>
                    <a:pt x="2010" y="2993"/>
                    <a:pt x="1904" y="2898"/>
                  </a:cubicBezTo>
                  <a:cubicBezTo>
                    <a:pt x="1799" y="2782"/>
                    <a:pt x="1704" y="2687"/>
                    <a:pt x="1640" y="2581"/>
                  </a:cubicBezTo>
                  <a:cubicBezTo>
                    <a:pt x="1577" y="2475"/>
                    <a:pt x="1524" y="2349"/>
                    <a:pt x="1492" y="2222"/>
                  </a:cubicBezTo>
                  <a:cubicBezTo>
                    <a:pt x="1418" y="1957"/>
                    <a:pt x="1429" y="1682"/>
                    <a:pt x="1513" y="1449"/>
                  </a:cubicBezTo>
                  <a:cubicBezTo>
                    <a:pt x="1598" y="1206"/>
                    <a:pt x="1777" y="1005"/>
                    <a:pt x="2000" y="857"/>
                  </a:cubicBezTo>
                  <a:cubicBezTo>
                    <a:pt x="2465" y="572"/>
                    <a:pt x="3068" y="487"/>
                    <a:pt x="3660" y="487"/>
                  </a:cubicBezTo>
                  <a:cubicBezTo>
                    <a:pt x="4252" y="487"/>
                    <a:pt x="4865" y="572"/>
                    <a:pt x="5331" y="857"/>
                  </a:cubicBezTo>
                  <a:cubicBezTo>
                    <a:pt x="5553" y="1005"/>
                    <a:pt x="5722" y="1206"/>
                    <a:pt x="5817" y="1449"/>
                  </a:cubicBezTo>
                  <a:cubicBezTo>
                    <a:pt x="5902" y="1682"/>
                    <a:pt x="5913" y="1957"/>
                    <a:pt x="5838" y="2222"/>
                  </a:cubicBezTo>
                  <a:cubicBezTo>
                    <a:pt x="5807" y="2349"/>
                    <a:pt x="5754" y="2475"/>
                    <a:pt x="5690" y="2581"/>
                  </a:cubicBezTo>
                  <a:cubicBezTo>
                    <a:pt x="5627" y="2687"/>
                    <a:pt x="5532" y="2782"/>
                    <a:pt x="5426" y="2898"/>
                  </a:cubicBezTo>
                  <a:cubicBezTo>
                    <a:pt x="5320" y="2993"/>
                    <a:pt x="5204" y="3089"/>
                    <a:pt x="5088" y="3205"/>
                  </a:cubicBezTo>
                  <a:cubicBezTo>
                    <a:pt x="4971" y="3310"/>
                    <a:pt x="4834" y="3448"/>
                    <a:pt x="4738" y="3628"/>
                  </a:cubicBezTo>
                  <a:cubicBezTo>
                    <a:pt x="4559" y="3998"/>
                    <a:pt x="4590" y="4358"/>
                    <a:pt x="4623" y="4685"/>
                  </a:cubicBezTo>
                  <a:cubicBezTo>
                    <a:pt x="4665" y="5013"/>
                    <a:pt x="4728" y="5309"/>
                    <a:pt x="4781" y="5616"/>
                  </a:cubicBezTo>
                  <a:cubicBezTo>
                    <a:pt x="5024" y="6842"/>
                    <a:pt x="5288" y="8059"/>
                    <a:pt x="5553" y="9275"/>
                  </a:cubicBezTo>
                  <a:cubicBezTo>
                    <a:pt x="5690" y="9888"/>
                    <a:pt x="5828" y="10491"/>
                    <a:pt x="5965" y="11105"/>
                  </a:cubicBezTo>
                  <a:cubicBezTo>
                    <a:pt x="5997" y="11253"/>
                    <a:pt x="6040" y="11411"/>
                    <a:pt x="6082" y="11559"/>
                  </a:cubicBezTo>
                  <a:cubicBezTo>
                    <a:pt x="6124" y="11718"/>
                    <a:pt x="6166" y="11876"/>
                    <a:pt x="6272" y="12056"/>
                  </a:cubicBezTo>
                  <a:cubicBezTo>
                    <a:pt x="6314" y="12151"/>
                    <a:pt x="6409" y="12257"/>
                    <a:pt x="6526" y="12310"/>
                  </a:cubicBezTo>
                  <a:cubicBezTo>
                    <a:pt x="6653" y="12374"/>
                    <a:pt x="6759" y="12384"/>
                    <a:pt x="6843" y="12395"/>
                  </a:cubicBezTo>
                  <a:cubicBezTo>
                    <a:pt x="6933" y="12400"/>
                    <a:pt x="7018" y="12400"/>
                    <a:pt x="7098" y="12400"/>
                  </a:cubicBezTo>
                  <a:cubicBezTo>
                    <a:pt x="7179" y="12400"/>
                    <a:pt x="7256" y="12400"/>
                    <a:pt x="7330" y="12405"/>
                  </a:cubicBezTo>
                  <a:lnTo>
                    <a:pt x="7330" y="12236"/>
                  </a:lnTo>
                  <a:lnTo>
                    <a:pt x="7330" y="12077"/>
                  </a:lnTo>
                  <a:lnTo>
                    <a:pt x="7330" y="11918"/>
                  </a:lnTo>
                  <a:cubicBezTo>
                    <a:pt x="7171" y="11918"/>
                    <a:pt x="7012" y="11918"/>
                    <a:pt x="6886" y="11908"/>
                  </a:cubicBezTo>
                  <a:cubicBezTo>
                    <a:pt x="6822" y="11908"/>
                    <a:pt x="6769" y="11887"/>
                    <a:pt x="6748" y="11876"/>
                  </a:cubicBezTo>
                  <a:cubicBezTo>
                    <a:pt x="6726" y="11866"/>
                    <a:pt x="6716" y="11855"/>
                    <a:pt x="6684" y="11813"/>
                  </a:cubicBezTo>
                  <a:cubicBezTo>
                    <a:pt x="6632" y="11728"/>
                    <a:pt x="6589" y="11580"/>
                    <a:pt x="6547" y="11432"/>
                  </a:cubicBezTo>
                  <a:cubicBezTo>
                    <a:pt x="6505" y="11295"/>
                    <a:pt x="6473" y="11136"/>
                    <a:pt x="6441" y="10988"/>
                  </a:cubicBezTo>
                  <a:lnTo>
                    <a:pt x="6029" y="9180"/>
                  </a:lnTo>
                  <a:cubicBezTo>
                    <a:pt x="5765" y="7963"/>
                    <a:pt x="5500" y="6748"/>
                    <a:pt x="5257" y="5531"/>
                  </a:cubicBezTo>
                  <a:cubicBezTo>
                    <a:pt x="5204" y="5225"/>
                    <a:pt x="5140" y="4918"/>
                    <a:pt x="5109" y="4633"/>
                  </a:cubicBezTo>
                  <a:cubicBezTo>
                    <a:pt x="5077" y="4337"/>
                    <a:pt x="5067" y="4051"/>
                    <a:pt x="5172" y="3850"/>
                  </a:cubicBezTo>
                  <a:cubicBezTo>
                    <a:pt x="5267" y="3660"/>
                    <a:pt x="5532" y="3469"/>
                    <a:pt x="5765" y="3237"/>
                  </a:cubicBezTo>
                  <a:cubicBezTo>
                    <a:pt x="5828" y="3184"/>
                    <a:pt x="5880" y="3120"/>
                    <a:pt x="5934" y="3057"/>
                  </a:cubicBezTo>
                  <a:cubicBezTo>
                    <a:pt x="5997" y="2993"/>
                    <a:pt x="6050" y="2909"/>
                    <a:pt x="6103" y="2835"/>
                  </a:cubicBezTo>
                  <a:cubicBezTo>
                    <a:pt x="6198" y="2676"/>
                    <a:pt x="6261" y="2518"/>
                    <a:pt x="6303" y="2338"/>
                  </a:cubicBezTo>
                  <a:cubicBezTo>
                    <a:pt x="6399" y="1999"/>
                    <a:pt x="6399" y="1629"/>
                    <a:pt x="6272" y="1280"/>
                  </a:cubicBezTo>
                  <a:cubicBezTo>
                    <a:pt x="6145" y="931"/>
                    <a:pt x="5891" y="635"/>
                    <a:pt x="5584" y="455"/>
                  </a:cubicBezTo>
                  <a:cubicBezTo>
                    <a:pt x="4982" y="75"/>
                    <a:pt x="4305" y="11"/>
                    <a:pt x="36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9"/>
          <p:cNvSpPr/>
          <p:nvPr/>
        </p:nvSpPr>
        <p:spPr>
          <a:xfrm rot="1154063">
            <a:off x="8606959" y="2658202"/>
            <a:ext cx="333062" cy="1098425"/>
          </a:xfrm>
          <a:custGeom>
            <a:avLst/>
            <a:gdLst/>
            <a:ahLst/>
            <a:cxnLst/>
            <a:rect l="l" t="t" r="r" b="b"/>
            <a:pathLst>
              <a:path w="5098" h="16813" extrusionOk="0">
                <a:moveTo>
                  <a:pt x="2625" y="0"/>
                </a:moveTo>
                <a:cubicBezTo>
                  <a:pt x="2614" y="0"/>
                  <a:pt x="2602" y="1"/>
                  <a:pt x="2591" y="2"/>
                </a:cubicBezTo>
                <a:cubicBezTo>
                  <a:pt x="2464" y="13"/>
                  <a:pt x="2305" y="97"/>
                  <a:pt x="2242" y="139"/>
                </a:cubicBezTo>
                <a:cubicBezTo>
                  <a:pt x="2168" y="192"/>
                  <a:pt x="2094" y="245"/>
                  <a:pt x="2041" y="309"/>
                </a:cubicBezTo>
                <a:cubicBezTo>
                  <a:pt x="1925" y="414"/>
                  <a:pt x="1819" y="530"/>
                  <a:pt x="1723" y="647"/>
                </a:cubicBezTo>
                <a:cubicBezTo>
                  <a:pt x="1354" y="1101"/>
                  <a:pt x="1047" y="1588"/>
                  <a:pt x="772" y="2095"/>
                </a:cubicBezTo>
                <a:cubicBezTo>
                  <a:pt x="635" y="2349"/>
                  <a:pt x="508" y="2603"/>
                  <a:pt x="391" y="2878"/>
                </a:cubicBezTo>
                <a:cubicBezTo>
                  <a:pt x="275" y="3143"/>
                  <a:pt x="158" y="3418"/>
                  <a:pt x="95" y="3735"/>
                </a:cubicBezTo>
                <a:cubicBezTo>
                  <a:pt x="85" y="3820"/>
                  <a:pt x="74" y="3914"/>
                  <a:pt x="74" y="4010"/>
                </a:cubicBezTo>
                <a:lnTo>
                  <a:pt x="74" y="4221"/>
                </a:lnTo>
                <a:cubicBezTo>
                  <a:pt x="74" y="4358"/>
                  <a:pt x="64" y="4496"/>
                  <a:pt x="64" y="4633"/>
                </a:cubicBezTo>
                <a:lnTo>
                  <a:pt x="64" y="5479"/>
                </a:lnTo>
                <a:cubicBezTo>
                  <a:pt x="64" y="6029"/>
                  <a:pt x="53" y="6590"/>
                  <a:pt x="53" y="7150"/>
                </a:cubicBezTo>
                <a:cubicBezTo>
                  <a:pt x="42" y="9392"/>
                  <a:pt x="31" y="11624"/>
                  <a:pt x="10" y="13866"/>
                </a:cubicBezTo>
                <a:cubicBezTo>
                  <a:pt x="10" y="14426"/>
                  <a:pt x="10" y="14976"/>
                  <a:pt x="0" y="15536"/>
                </a:cubicBezTo>
                <a:lnTo>
                  <a:pt x="0" y="15758"/>
                </a:lnTo>
                <a:cubicBezTo>
                  <a:pt x="0" y="15833"/>
                  <a:pt x="10" y="15917"/>
                  <a:pt x="21" y="16012"/>
                </a:cubicBezTo>
                <a:cubicBezTo>
                  <a:pt x="42" y="16108"/>
                  <a:pt x="64" y="16213"/>
                  <a:pt x="127" y="16319"/>
                </a:cubicBezTo>
                <a:cubicBezTo>
                  <a:pt x="179" y="16425"/>
                  <a:pt x="275" y="16520"/>
                  <a:pt x="370" y="16583"/>
                </a:cubicBezTo>
                <a:cubicBezTo>
                  <a:pt x="571" y="16710"/>
                  <a:pt x="750" y="16742"/>
                  <a:pt x="910" y="16763"/>
                </a:cubicBezTo>
                <a:cubicBezTo>
                  <a:pt x="1068" y="16784"/>
                  <a:pt x="1216" y="16794"/>
                  <a:pt x="1354" y="16794"/>
                </a:cubicBezTo>
                <a:cubicBezTo>
                  <a:pt x="1704" y="16807"/>
                  <a:pt x="2031" y="16812"/>
                  <a:pt x="2361" y="16812"/>
                </a:cubicBezTo>
                <a:cubicBezTo>
                  <a:pt x="2589" y="16812"/>
                  <a:pt x="2818" y="16810"/>
                  <a:pt x="3056" y="16805"/>
                </a:cubicBezTo>
                <a:cubicBezTo>
                  <a:pt x="3204" y="16794"/>
                  <a:pt x="3363" y="16794"/>
                  <a:pt x="3542" y="16752"/>
                </a:cubicBezTo>
                <a:cubicBezTo>
                  <a:pt x="3627" y="16731"/>
                  <a:pt x="3722" y="16700"/>
                  <a:pt x="3828" y="16636"/>
                </a:cubicBezTo>
                <a:cubicBezTo>
                  <a:pt x="3934" y="16573"/>
                  <a:pt x="4029" y="16467"/>
                  <a:pt x="4092" y="16361"/>
                </a:cubicBezTo>
                <a:cubicBezTo>
                  <a:pt x="4209" y="16139"/>
                  <a:pt x="4209" y="15959"/>
                  <a:pt x="4209" y="15800"/>
                </a:cubicBezTo>
                <a:cubicBezTo>
                  <a:pt x="4219" y="15663"/>
                  <a:pt x="4219" y="15515"/>
                  <a:pt x="4219" y="15377"/>
                </a:cubicBezTo>
                <a:cubicBezTo>
                  <a:pt x="4230" y="13136"/>
                  <a:pt x="4240" y="10905"/>
                  <a:pt x="4251" y="8663"/>
                </a:cubicBezTo>
                <a:cubicBezTo>
                  <a:pt x="4261" y="8113"/>
                  <a:pt x="4261" y="7552"/>
                  <a:pt x="4261" y="6992"/>
                </a:cubicBezTo>
                <a:cubicBezTo>
                  <a:pt x="4261" y="6918"/>
                  <a:pt x="4261" y="6854"/>
                  <a:pt x="4272" y="6780"/>
                </a:cubicBezTo>
                <a:lnTo>
                  <a:pt x="4272" y="6675"/>
                </a:lnTo>
                <a:cubicBezTo>
                  <a:pt x="4272" y="6600"/>
                  <a:pt x="4251" y="6527"/>
                  <a:pt x="4240" y="6484"/>
                </a:cubicBezTo>
                <a:cubicBezTo>
                  <a:pt x="4198" y="6315"/>
                  <a:pt x="4145" y="6188"/>
                  <a:pt x="4092" y="6050"/>
                </a:cubicBezTo>
                <a:cubicBezTo>
                  <a:pt x="3986" y="5786"/>
                  <a:pt x="3871" y="5522"/>
                  <a:pt x="3744" y="5268"/>
                </a:cubicBezTo>
                <a:cubicBezTo>
                  <a:pt x="3617" y="5004"/>
                  <a:pt x="3490" y="4750"/>
                  <a:pt x="3342" y="4496"/>
                </a:cubicBezTo>
                <a:lnTo>
                  <a:pt x="3215" y="4306"/>
                </a:lnTo>
                <a:lnTo>
                  <a:pt x="3151" y="4210"/>
                </a:lnTo>
                <a:cubicBezTo>
                  <a:pt x="3140" y="4189"/>
                  <a:pt x="3130" y="4179"/>
                  <a:pt x="3119" y="4158"/>
                </a:cubicBezTo>
                <a:cubicBezTo>
                  <a:pt x="3098" y="4137"/>
                  <a:pt x="3088" y="4116"/>
                  <a:pt x="3067" y="4083"/>
                </a:cubicBezTo>
                <a:cubicBezTo>
                  <a:pt x="2982" y="3978"/>
                  <a:pt x="2876" y="3883"/>
                  <a:pt x="2771" y="3820"/>
                </a:cubicBezTo>
                <a:cubicBezTo>
                  <a:pt x="2711" y="3790"/>
                  <a:pt x="2645" y="3776"/>
                  <a:pt x="2580" y="3776"/>
                </a:cubicBezTo>
                <a:cubicBezTo>
                  <a:pt x="2529" y="3776"/>
                  <a:pt x="2479" y="3784"/>
                  <a:pt x="2432" y="3798"/>
                </a:cubicBezTo>
                <a:cubicBezTo>
                  <a:pt x="2316" y="3841"/>
                  <a:pt x="2221" y="3935"/>
                  <a:pt x="2125" y="4041"/>
                </a:cubicBezTo>
                <a:cubicBezTo>
                  <a:pt x="2030" y="4168"/>
                  <a:pt x="2009" y="4210"/>
                  <a:pt x="1956" y="4274"/>
                </a:cubicBezTo>
                <a:cubicBezTo>
                  <a:pt x="1871" y="4401"/>
                  <a:pt x="1798" y="4528"/>
                  <a:pt x="1723" y="4655"/>
                </a:cubicBezTo>
                <a:cubicBezTo>
                  <a:pt x="1575" y="4898"/>
                  <a:pt x="1438" y="5152"/>
                  <a:pt x="1311" y="5406"/>
                </a:cubicBezTo>
                <a:cubicBezTo>
                  <a:pt x="1184" y="5670"/>
                  <a:pt x="1068" y="5924"/>
                  <a:pt x="962" y="6209"/>
                </a:cubicBezTo>
                <a:cubicBezTo>
                  <a:pt x="931" y="6283"/>
                  <a:pt x="910" y="6358"/>
                  <a:pt x="888" y="6442"/>
                </a:cubicBezTo>
                <a:cubicBezTo>
                  <a:pt x="877" y="6484"/>
                  <a:pt x="867" y="6516"/>
                  <a:pt x="856" y="6611"/>
                </a:cubicBezTo>
                <a:lnTo>
                  <a:pt x="856" y="6727"/>
                </a:lnTo>
                <a:lnTo>
                  <a:pt x="856" y="7150"/>
                </a:lnTo>
                <a:cubicBezTo>
                  <a:pt x="846" y="7711"/>
                  <a:pt x="846" y="8261"/>
                  <a:pt x="846" y="8821"/>
                </a:cubicBezTo>
                <a:cubicBezTo>
                  <a:pt x="835" y="9942"/>
                  <a:pt x="825" y="11063"/>
                  <a:pt x="825" y="12184"/>
                </a:cubicBezTo>
                <a:lnTo>
                  <a:pt x="1481" y="12184"/>
                </a:lnTo>
                <a:cubicBezTo>
                  <a:pt x="1491" y="11063"/>
                  <a:pt x="1502" y="9953"/>
                  <a:pt x="1502" y="8832"/>
                </a:cubicBezTo>
                <a:cubicBezTo>
                  <a:pt x="1502" y="8271"/>
                  <a:pt x="1512" y="7711"/>
                  <a:pt x="1512" y="7150"/>
                </a:cubicBezTo>
                <a:lnTo>
                  <a:pt x="1512" y="6727"/>
                </a:lnTo>
                <a:cubicBezTo>
                  <a:pt x="1512" y="6710"/>
                  <a:pt x="1512" y="6663"/>
                  <a:pt x="1518" y="6648"/>
                </a:cubicBezTo>
                <a:lnTo>
                  <a:pt x="1518" y="6648"/>
                </a:lnTo>
                <a:cubicBezTo>
                  <a:pt x="1518" y="6648"/>
                  <a:pt x="1518" y="6648"/>
                  <a:pt x="1519" y="6648"/>
                </a:cubicBezTo>
                <a:cubicBezTo>
                  <a:pt x="1519" y="6648"/>
                  <a:pt x="1521" y="6647"/>
                  <a:pt x="1523" y="6643"/>
                </a:cubicBezTo>
                <a:cubicBezTo>
                  <a:pt x="1521" y="6643"/>
                  <a:pt x="1519" y="6644"/>
                  <a:pt x="1518" y="6648"/>
                </a:cubicBezTo>
                <a:lnTo>
                  <a:pt x="1518" y="6648"/>
                </a:lnTo>
                <a:cubicBezTo>
                  <a:pt x="1517" y="6643"/>
                  <a:pt x="1523" y="6616"/>
                  <a:pt x="1523" y="6600"/>
                </a:cubicBezTo>
                <a:cubicBezTo>
                  <a:pt x="1544" y="6558"/>
                  <a:pt x="1565" y="6495"/>
                  <a:pt x="1586" y="6442"/>
                </a:cubicBezTo>
                <a:cubicBezTo>
                  <a:pt x="1671" y="6198"/>
                  <a:pt x="1787" y="5945"/>
                  <a:pt x="1904" y="5702"/>
                </a:cubicBezTo>
                <a:cubicBezTo>
                  <a:pt x="2030" y="5458"/>
                  <a:pt x="2157" y="5215"/>
                  <a:pt x="2294" y="4983"/>
                </a:cubicBezTo>
                <a:cubicBezTo>
                  <a:pt x="2383" y="4821"/>
                  <a:pt x="2540" y="4599"/>
                  <a:pt x="2581" y="4540"/>
                </a:cubicBezTo>
                <a:lnTo>
                  <a:pt x="2581" y="4540"/>
                </a:lnTo>
                <a:cubicBezTo>
                  <a:pt x="2612" y="4582"/>
                  <a:pt x="2633" y="4624"/>
                  <a:pt x="2665" y="4666"/>
                </a:cubicBezTo>
                <a:cubicBezTo>
                  <a:pt x="2696" y="4718"/>
                  <a:pt x="2739" y="4781"/>
                  <a:pt x="2771" y="4835"/>
                </a:cubicBezTo>
                <a:cubicBezTo>
                  <a:pt x="2898" y="5067"/>
                  <a:pt x="3025" y="5310"/>
                  <a:pt x="3151" y="5554"/>
                </a:cubicBezTo>
                <a:cubicBezTo>
                  <a:pt x="3267" y="5797"/>
                  <a:pt x="3373" y="6050"/>
                  <a:pt x="3479" y="6294"/>
                </a:cubicBezTo>
                <a:cubicBezTo>
                  <a:pt x="3521" y="6421"/>
                  <a:pt x="3574" y="6548"/>
                  <a:pt x="3596" y="6654"/>
                </a:cubicBezTo>
                <a:cubicBezTo>
                  <a:pt x="3606" y="6664"/>
                  <a:pt x="3606" y="6675"/>
                  <a:pt x="3606" y="6675"/>
                </a:cubicBezTo>
                <a:lnTo>
                  <a:pt x="3606" y="6780"/>
                </a:lnTo>
                <a:lnTo>
                  <a:pt x="3606" y="6981"/>
                </a:lnTo>
                <a:cubicBezTo>
                  <a:pt x="3596" y="7542"/>
                  <a:pt x="3596" y="8102"/>
                  <a:pt x="3596" y="8663"/>
                </a:cubicBezTo>
                <a:cubicBezTo>
                  <a:pt x="3585" y="10905"/>
                  <a:pt x="3563" y="13136"/>
                  <a:pt x="3553" y="15377"/>
                </a:cubicBezTo>
                <a:cubicBezTo>
                  <a:pt x="3553" y="15642"/>
                  <a:pt x="3563" y="15981"/>
                  <a:pt x="3511" y="16044"/>
                </a:cubicBezTo>
                <a:lnTo>
                  <a:pt x="3490" y="16065"/>
                </a:lnTo>
                <a:cubicBezTo>
                  <a:pt x="3469" y="16075"/>
                  <a:pt x="3437" y="16097"/>
                  <a:pt x="3384" y="16108"/>
                </a:cubicBezTo>
                <a:cubicBezTo>
                  <a:pt x="3288" y="16129"/>
                  <a:pt x="3162" y="16139"/>
                  <a:pt x="3035" y="16139"/>
                </a:cubicBezTo>
                <a:cubicBezTo>
                  <a:pt x="2770" y="16144"/>
                  <a:pt x="2490" y="16147"/>
                  <a:pt x="2210" y="16147"/>
                </a:cubicBezTo>
                <a:cubicBezTo>
                  <a:pt x="1930" y="16147"/>
                  <a:pt x="1649" y="16144"/>
                  <a:pt x="1385" y="16139"/>
                </a:cubicBezTo>
                <a:cubicBezTo>
                  <a:pt x="1248" y="16139"/>
                  <a:pt x="1121" y="16129"/>
                  <a:pt x="994" y="16108"/>
                </a:cubicBezTo>
                <a:cubicBezTo>
                  <a:pt x="877" y="16097"/>
                  <a:pt x="772" y="16065"/>
                  <a:pt x="740" y="16033"/>
                </a:cubicBezTo>
                <a:cubicBezTo>
                  <a:pt x="708" y="16012"/>
                  <a:pt x="698" y="16002"/>
                  <a:pt x="677" y="15906"/>
                </a:cubicBezTo>
                <a:cubicBezTo>
                  <a:pt x="666" y="15864"/>
                  <a:pt x="666" y="15800"/>
                  <a:pt x="666" y="15748"/>
                </a:cubicBezTo>
                <a:lnTo>
                  <a:pt x="666" y="15547"/>
                </a:lnTo>
                <a:cubicBezTo>
                  <a:pt x="666" y="14987"/>
                  <a:pt x="677" y="14426"/>
                  <a:pt x="677" y="13866"/>
                </a:cubicBezTo>
                <a:cubicBezTo>
                  <a:pt x="687" y="11624"/>
                  <a:pt x="698" y="9392"/>
                  <a:pt x="719" y="7150"/>
                </a:cubicBezTo>
                <a:lnTo>
                  <a:pt x="719" y="5479"/>
                </a:lnTo>
                <a:cubicBezTo>
                  <a:pt x="729" y="5194"/>
                  <a:pt x="729" y="4919"/>
                  <a:pt x="729" y="4633"/>
                </a:cubicBezTo>
                <a:lnTo>
                  <a:pt x="729" y="4221"/>
                </a:lnTo>
                <a:lnTo>
                  <a:pt x="729" y="4010"/>
                </a:lnTo>
                <a:cubicBezTo>
                  <a:pt x="729" y="3957"/>
                  <a:pt x="740" y="3914"/>
                  <a:pt x="750" y="3862"/>
                </a:cubicBezTo>
                <a:cubicBezTo>
                  <a:pt x="793" y="3639"/>
                  <a:pt x="888" y="3386"/>
                  <a:pt x="994" y="3143"/>
                </a:cubicBezTo>
                <a:cubicBezTo>
                  <a:pt x="1100" y="2889"/>
                  <a:pt x="1216" y="2645"/>
                  <a:pt x="1354" y="2413"/>
                </a:cubicBezTo>
                <a:cubicBezTo>
                  <a:pt x="1607" y="1937"/>
                  <a:pt x="1904" y="1472"/>
                  <a:pt x="2231" y="1059"/>
                </a:cubicBezTo>
                <a:cubicBezTo>
                  <a:pt x="2316" y="964"/>
                  <a:pt x="2400" y="869"/>
                  <a:pt x="2485" y="784"/>
                </a:cubicBezTo>
                <a:cubicBezTo>
                  <a:pt x="2527" y="753"/>
                  <a:pt x="2580" y="711"/>
                  <a:pt x="2612" y="689"/>
                </a:cubicBezTo>
                <a:cubicBezTo>
                  <a:pt x="2623" y="678"/>
                  <a:pt x="2633" y="678"/>
                  <a:pt x="2644" y="668"/>
                </a:cubicBezTo>
                <a:lnTo>
                  <a:pt x="2644" y="678"/>
                </a:lnTo>
                <a:cubicBezTo>
                  <a:pt x="2675" y="689"/>
                  <a:pt x="2717" y="721"/>
                  <a:pt x="2760" y="763"/>
                </a:cubicBezTo>
                <a:cubicBezTo>
                  <a:pt x="2844" y="837"/>
                  <a:pt x="2929" y="932"/>
                  <a:pt x="3003" y="1028"/>
                </a:cubicBezTo>
                <a:cubicBezTo>
                  <a:pt x="3321" y="1440"/>
                  <a:pt x="3596" y="1916"/>
                  <a:pt x="3838" y="2402"/>
                </a:cubicBezTo>
                <a:cubicBezTo>
                  <a:pt x="4082" y="2878"/>
                  <a:pt x="4315" y="3407"/>
                  <a:pt x="4420" y="3872"/>
                </a:cubicBezTo>
                <a:cubicBezTo>
                  <a:pt x="4431" y="3935"/>
                  <a:pt x="4431" y="3989"/>
                  <a:pt x="4431" y="4020"/>
                </a:cubicBezTo>
                <a:lnTo>
                  <a:pt x="4431" y="4232"/>
                </a:lnTo>
                <a:lnTo>
                  <a:pt x="4431" y="4655"/>
                </a:lnTo>
                <a:cubicBezTo>
                  <a:pt x="4431" y="4929"/>
                  <a:pt x="4431" y="5215"/>
                  <a:pt x="4420" y="5490"/>
                </a:cubicBezTo>
                <a:cubicBezTo>
                  <a:pt x="4409" y="7732"/>
                  <a:pt x="4399" y="9963"/>
                  <a:pt x="4388" y="12205"/>
                </a:cubicBezTo>
                <a:lnTo>
                  <a:pt x="5044" y="12205"/>
                </a:lnTo>
                <a:cubicBezTo>
                  <a:pt x="5055" y="9974"/>
                  <a:pt x="5076" y="7732"/>
                  <a:pt x="5086" y="5490"/>
                </a:cubicBezTo>
                <a:lnTo>
                  <a:pt x="5086" y="4655"/>
                </a:lnTo>
                <a:cubicBezTo>
                  <a:pt x="5086" y="4517"/>
                  <a:pt x="5097" y="4380"/>
                  <a:pt x="5097" y="4232"/>
                </a:cubicBezTo>
                <a:lnTo>
                  <a:pt x="5097" y="4031"/>
                </a:lnTo>
                <a:cubicBezTo>
                  <a:pt x="5097" y="3925"/>
                  <a:pt x="5086" y="3841"/>
                  <a:pt x="5065" y="3756"/>
                </a:cubicBezTo>
                <a:cubicBezTo>
                  <a:pt x="4928" y="3132"/>
                  <a:pt x="4684" y="2624"/>
                  <a:pt x="4431" y="2106"/>
                </a:cubicBezTo>
                <a:cubicBezTo>
                  <a:pt x="4177" y="1588"/>
                  <a:pt x="3892" y="1091"/>
                  <a:pt x="3521" y="626"/>
                </a:cubicBezTo>
                <a:cubicBezTo>
                  <a:pt x="3426" y="499"/>
                  <a:pt x="3331" y="382"/>
                  <a:pt x="3204" y="277"/>
                </a:cubicBezTo>
                <a:cubicBezTo>
                  <a:pt x="3140" y="213"/>
                  <a:pt x="3077" y="161"/>
                  <a:pt x="2982" y="107"/>
                </a:cubicBezTo>
                <a:cubicBezTo>
                  <a:pt x="2885" y="49"/>
                  <a:pt x="2753" y="0"/>
                  <a:pt x="26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42863" dist="57150" dir="528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 rot="-642966">
            <a:off x="8590380" y="1339906"/>
            <a:ext cx="366236" cy="1087080"/>
          </a:xfrm>
          <a:custGeom>
            <a:avLst/>
            <a:gdLst/>
            <a:ahLst/>
            <a:cxnLst/>
            <a:rect l="l" t="t" r="r" b="b"/>
            <a:pathLst>
              <a:path w="5606" h="16640" extrusionOk="0">
                <a:moveTo>
                  <a:pt x="2804" y="1"/>
                </a:moveTo>
                <a:cubicBezTo>
                  <a:pt x="2626" y="1"/>
                  <a:pt x="2448" y="18"/>
                  <a:pt x="2275" y="53"/>
                </a:cubicBezTo>
                <a:cubicBezTo>
                  <a:pt x="1640" y="169"/>
                  <a:pt x="1058" y="529"/>
                  <a:pt x="646" y="1026"/>
                </a:cubicBezTo>
                <a:cubicBezTo>
                  <a:pt x="233" y="1513"/>
                  <a:pt x="1" y="2157"/>
                  <a:pt x="12" y="2803"/>
                </a:cubicBezTo>
                <a:lnTo>
                  <a:pt x="12" y="6208"/>
                </a:lnTo>
                <a:lnTo>
                  <a:pt x="12" y="13018"/>
                </a:lnTo>
                <a:lnTo>
                  <a:pt x="12" y="13874"/>
                </a:lnTo>
                <a:lnTo>
                  <a:pt x="12" y="14297"/>
                </a:lnTo>
                <a:cubicBezTo>
                  <a:pt x="12" y="14435"/>
                  <a:pt x="12" y="14626"/>
                  <a:pt x="43" y="14774"/>
                </a:cubicBezTo>
                <a:cubicBezTo>
                  <a:pt x="139" y="15439"/>
                  <a:pt x="562" y="16032"/>
                  <a:pt x="1154" y="16360"/>
                </a:cubicBezTo>
                <a:cubicBezTo>
                  <a:pt x="1484" y="16546"/>
                  <a:pt x="1862" y="16640"/>
                  <a:pt x="2239" y="16640"/>
                </a:cubicBezTo>
                <a:cubicBezTo>
                  <a:pt x="2527" y="16640"/>
                  <a:pt x="2813" y="16585"/>
                  <a:pt x="3078" y="16476"/>
                </a:cubicBezTo>
                <a:cubicBezTo>
                  <a:pt x="3692" y="16222"/>
                  <a:pt x="4188" y="15672"/>
                  <a:pt x="4369" y="15027"/>
                </a:cubicBezTo>
                <a:cubicBezTo>
                  <a:pt x="4411" y="14868"/>
                  <a:pt x="4442" y="14710"/>
                  <a:pt x="4453" y="14541"/>
                </a:cubicBezTo>
                <a:lnTo>
                  <a:pt x="4453" y="14414"/>
                </a:lnTo>
                <a:lnTo>
                  <a:pt x="4453" y="14308"/>
                </a:lnTo>
                <a:lnTo>
                  <a:pt x="4453" y="14097"/>
                </a:lnTo>
                <a:lnTo>
                  <a:pt x="4453" y="13240"/>
                </a:lnTo>
                <a:lnTo>
                  <a:pt x="4453" y="11538"/>
                </a:lnTo>
                <a:lnTo>
                  <a:pt x="4453" y="8133"/>
                </a:lnTo>
                <a:lnTo>
                  <a:pt x="4453" y="6430"/>
                </a:lnTo>
                <a:lnTo>
                  <a:pt x="4453" y="5584"/>
                </a:lnTo>
                <a:cubicBezTo>
                  <a:pt x="4453" y="5457"/>
                  <a:pt x="4453" y="5266"/>
                  <a:pt x="4421" y="5087"/>
                </a:cubicBezTo>
                <a:cubicBezTo>
                  <a:pt x="4390" y="4918"/>
                  <a:pt x="4326" y="4749"/>
                  <a:pt x="4242" y="4601"/>
                </a:cubicBezTo>
                <a:cubicBezTo>
                  <a:pt x="4061" y="4294"/>
                  <a:pt x="3797" y="4040"/>
                  <a:pt x="3469" y="3892"/>
                </a:cubicBezTo>
                <a:cubicBezTo>
                  <a:pt x="3247" y="3788"/>
                  <a:pt x="3004" y="3736"/>
                  <a:pt x="2759" y="3736"/>
                </a:cubicBezTo>
                <a:cubicBezTo>
                  <a:pt x="2654" y="3736"/>
                  <a:pt x="2548" y="3746"/>
                  <a:pt x="2444" y="3765"/>
                </a:cubicBezTo>
                <a:cubicBezTo>
                  <a:pt x="1746" y="3892"/>
                  <a:pt x="1164" y="4505"/>
                  <a:pt x="1090" y="5214"/>
                </a:cubicBezTo>
                <a:cubicBezTo>
                  <a:pt x="1079" y="5288"/>
                  <a:pt x="1079" y="5393"/>
                  <a:pt x="1079" y="5468"/>
                </a:cubicBezTo>
                <a:lnTo>
                  <a:pt x="1079" y="5679"/>
                </a:lnTo>
                <a:lnTo>
                  <a:pt x="1079" y="6102"/>
                </a:lnTo>
                <a:lnTo>
                  <a:pt x="1079" y="6958"/>
                </a:lnTo>
                <a:lnTo>
                  <a:pt x="1079" y="8661"/>
                </a:lnTo>
                <a:lnTo>
                  <a:pt x="1079" y="12067"/>
                </a:lnTo>
                <a:lnTo>
                  <a:pt x="1735" y="12067"/>
                </a:lnTo>
                <a:lnTo>
                  <a:pt x="1735" y="8661"/>
                </a:lnTo>
                <a:lnTo>
                  <a:pt x="1735" y="6958"/>
                </a:lnTo>
                <a:lnTo>
                  <a:pt x="1735" y="6102"/>
                </a:lnTo>
                <a:lnTo>
                  <a:pt x="1735" y="5679"/>
                </a:lnTo>
                <a:lnTo>
                  <a:pt x="1735" y="5468"/>
                </a:lnTo>
                <a:lnTo>
                  <a:pt x="1735" y="5288"/>
                </a:lnTo>
                <a:cubicBezTo>
                  <a:pt x="1788" y="4865"/>
                  <a:pt x="2137" y="4484"/>
                  <a:pt x="2571" y="4410"/>
                </a:cubicBezTo>
                <a:cubicBezTo>
                  <a:pt x="2637" y="4395"/>
                  <a:pt x="2704" y="4388"/>
                  <a:pt x="2771" y="4388"/>
                </a:cubicBezTo>
                <a:cubicBezTo>
                  <a:pt x="3133" y="4388"/>
                  <a:pt x="3492" y="4597"/>
                  <a:pt x="3671" y="4918"/>
                </a:cubicBezTo>
                <a:cubicBezTo>
                  <a:pt x="3723" y="5013"/>
                  <a:pt x="3755" y="5118"/>
                  <a:pt x="3776" y="5224"/>
                </a:cubicBezTo>
                <a:cubicBezTo>
                  <a:pt x="3797" y="5330"/>
                  <a:pt x="3797" y="5426"/>
                  <a:pt x="3797" y="5584"/>
                </a:cubicBezTo>
                <a:lnTo>
                  <a:pt x="3797" y="6430"/>
                </a:lnTo>
                <a:lnTo>
                  <a:pt x="3797" y="8133"/>
                </a:lnTo>
                <a:lnTo>
                  <a:pt x="3797" y="11538"/>
                </a:lnTo>
                <a:lnTo>
                  <a:pt x="3797" y="13240"/>
                </a:lnTo>
                <a:lnTo>
                  <a:pt x="3797" y="14097"/>
                </a:lnTo>
                <a:lnTo>
                  <a:pt x="3797" y="14308"/>
                </a:lnTo>
                <a:lnTo>
                  <a:pt x="3797" y="14414"/>
                </a:lnTo>
                <a:lnTo>
                  <a:pt x="3797" y="14509"/>
                </a:lnTo>
                <a:cubicBezTo>
                  <a:pt x="3786" y="14626"/>
                  <a:pt x="3765" y="14742"/>
                  <a:pt x="3734" y="14847"/>
                </a:cubicBezTo>
                <a:cubicBezTo>
                  <a:pt x="3607" y="15302"/>
                  <a:pt x="3258" y="15693"/>
                  <a:pt x="2825" y="15862"/>
                </a:cubicBezTo>
                <a:cubicBezTo>
                  <a:pt x="2633" y="15942"/>
                  <a:pt x="2424" y="15983"/>
                  <a:pt x="2217" y="15983"/>
                </a:cubicBezTo>
                <a:cubicBezTo>
                  <a:pt x="1955" y="15983"/>
                  <a:pt x="1695" y="15919"/>
                  <a:pt x="1471" y="15789"/>
                </a:cubicBezTo>
                <a:cubicBezTo>
                  <a:pt x="1058" y="15556"/>
                  <a:pt x="762" y="15133"/>
                  <a:pt x="688" y="14668"/>
                </a:cubicBezTo>
                <a:cubicBezTo>
                  <a:pt x="646" y="14456"/>
                  <a:pt x="667" y="14160"/>
                  <a:pt x="667" y="13874"/>
                </a:cubicBezTo>
                <a:lnTo>
                  <a:pt x="667" y="13018"/>
                </a:lnTo>
                <a:lnTo>
                  <a:pt x="667" y="6208"/>
                </a:lnTo>
                <a:lnTo>
                  <a:pt x="667" y="2803"/>
                </a:lnTo>
                <a:cubicBezTo>
                  <a:pt x="667" y="2305"/>
                  <a:pt x="837" y="1819"/>
                  <a:pt x="1154" y="1438"/>
                </a:cubicBezTo>
                <a:cubicBezTo>
                  <a:pt x="1460" y="1058"/>
                  <a:pt x="1915" y="794"/>
                  <a:pt x="2391" y="698"/>
                </a:cubicBezTo>
                <a:cubicBezTo>
                  <a:pt x="2529" y="671"/>
                  <a:pt x="2669" y="658"/>
                  <a:pt x="2810" y="658"/>
                </a:cubicBezTo>
                <a:cubicBezTo>
                  <a:pt x="3164" y="658"/>
                  <a:pt x="3518" y="743"/>
                  <a:pt x="3829" y="910"/>
                </a:cubicBezTo>
                <a:cubicBezTo>
                  <a:pt x="4263" y="1142"/>
                  <a:pt x="4611" y="1534"/>
                  <a:pt x="4802" y="1988"/>
                </a:cubicBezTo>
                <a:cubicBezTo>
                  <a:pt x="4886" y="2221"/>
                  <a:pt x="4940" y="2465"/>
                  <a:pt x="4950" y="2707"/>
                </a:cubicBezTo>
                <a:cubicBezTo>
                  <a:pt x="4950" y="2993"/>
                  <a:pt x="4950" y="3268"/>
                  <a:pt x="4961" y="3543"/>
                </a:cubicBezTo>
                <a:lnTo>
                  <a:pt x="4961" y="5245"/>
                </a:lnTo>
                <a:lnTo>
                  <a:pt x="4961" y="12067"/>
                </a:lnTo>
                <a:lnTo>
                  <a:pt x="5605" y="12067"/>
                </a:lnTo>
                <a:lnTo>
                  <a:pt x="5605" y="5245"/>
                </a:lnTo>
                <a:lnTo>
                  <a:pt x="5605" y="3543"/>
                </a:lnTo>
                <a:lnTo>
                  <a:pt x="5605" y="2676"/>
                </a:lnTo>
                <a:cubicBezTo>
                  <a:pt x="5595" y="2359"/>
                  <a:pt x="5532" y="2042"/>
                  <a:pt x="5405" y="1745"/>
                </a:cubicBezTo>
                <a:cubicBezTo>
                  <a:pt x="5161" y="1142"/>
                  <a:pt x="4707" y="646"/>
                  <a:pt x="4136" y="339"/>
                </a:cubicBezTo>
                <a:cubicBezTo>
                  <a:pt x="3731" y="117"/>
                  <a:pt x="3266" y="1"/>
                  <a:pt x="28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" dist="47625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29"/>
          <p:cNvGrpSpPr/>
          <p:nvPr/>
        </p:nvGrpSpPr>
        <p:grpSpPr>
          <a:xfrm rot="1170681">
            <a:off x="8262756" y="652"/>
            <a:ext cx="1021502" cy="858719"/>
            <a:chOff x="7066829" y="1002722"/>
            <a:chExt cx="690358" cy="580345"/>
          </a:xfrm>
        </p:grpSpPr>
        <p:sp>
          <p:nvSpPr>
            <p:cNvPr id="538" name="Google Shape;538;p29"/>
            <p:cNvSpPr/>
            <p:nvPr/>
          </p:nvSpPr>
          <p:spPr>
            <a:xfrm>
              <a:off x="7289300" y="1059151"/>
              <a:ext cx="245950" cy="160883"/>
            </a:xfrm>
            <a:custGeom>
              <a:avLst/>
              <a:gdLst/>
              <a:ahLst/>
              <a:cxnLst/>
              <a:rect l="l" t="t" r="r" b="b"/>
              <a:pathLst>
                <a:path w="5531" h="3618" extrusionOk="0">
                  <a:moveTo>
                    <a:pt x="2760" y="1"/>
                  </a:moveTo>
                  <a:cubicBezTo>
                    <a:pt x="2316" y="1"/>
                    <a:pt x="1850" y="43"/>
                    <a:pt x="1396" y="180"/>
                  </a:cubicBezTo>
                  <a:cubicBezTo>
                    <a:pt x="952" y="328"/>
                    <a:pt x="497" y="614"/>
                    <a:pt x="243" y="1069"/>
                  </a:cubicBezTo>
                  <a:cubicBezTo>
                    <a:pt x="0" y="1534"/>
                    <a:pt x="0" y="2084"/>
                    <a:pt x="180" y="2539"/>
                  </a:cubicBezTo>
                  <a:cubicBezTo>
                    <a:pt x="233" y="2655"/>
                    <a:pt x="285" y="2772"/>
                    <a:pt x="360" y="2877"/>
                  </a:cubicBezTo>
                  <a:cubicBezTo>
                    <a:pt x="433" y="2993"/>
                    <a:pt x="518" y="3078"/>
                    <a:pt x="592" y="3162"/>
                  </a:cubicBezTo>
                  <a:cubicBezTo>
                    <a:pt x="751" y="3332"/>
                    <a:pt x="931" y="3480"/>
                    <a:pt x="1068" y="3617"/>
                  </a:cubicBezTo>
                  <a:cubicBezTo>
                    <a:pt x="1110" y="3575"/>
                    <a:pt x="1152" y="3543"/>
                    <a:pt x="1185" y="3501"/>
                  </a:cubicBezTo>
                  <a:lnTo>
                    <a:pt x="1300" y="3385"/>
                  </a:lnTo>
                  <a:lnTo>
                    <a:pt x="1417" y="3268"/>
                  </a:lnTo>
                  <a:cubicBezTo>
                    <a:pt x="1068" y="2941"/>
                    <a:pt x="762" y="2718"/>
                    <a:pt x="635" y="2370"/>
                  </a:cubicBezTo>
                  <a:cubicBezTo>
                    <a:pt x="497" y="2020"/>
                    <a:pt x="508" y="1618"/>
                    <a:pt x="677" y="1301"/>
                  </a:cubicBezTo>
                  <a:cubicBezTo>
                    <a:pt x="846" y="984"/>
                    <a:pt x="1174" y="772"/>
                    <a:pt x="1554" y="646"/>
                  </a:cubicBezTo>
                  <a:cubicBezTo>
                    <a:pt x="1925" y="519"/>
                    <a:pt x="2348" y="487"/>
                    <a:pt x="2760" y="476"/>
                  </a:cubicBezTo>
                  <a:cubicBezTo>
                    <a:pt x="3183" y="487"/>
                    <a:pt x="3596" y="519"/>
                    <a:pt x="3976" y="646"/>
                  </a:cubicBezTo>
                  <a:cubicBezTo>
                    <a:pt x="4357" y="772"/>
                    <a:pt x="4684" y="984"/>
                    <a:pt x="4854" y="1301"/>
                  </a:cubicBezTo>
                  <a:cubicBezTo>
                    <a:pt x="5023" y="1618"/>
                    <a:pt x="5023" y="2020"/>
                    <a:pt x="4886" y="2370"/>
                  </a:cubicBezTo>
                  <a:cubicBezTo>
                    <a:pt x="4769" y="2718"/>
                    <a:pt x="4452" y="2951"/>
                    <a:pt x="4113" y="3268"/>
                  </a:cubicBezTo>
                  <a:cubicBezTo>
                    <a:pt x="4146" y="3310"/>
                    <a:pt x="4188" y="3353"/>
                    <a:pt x="4219" y="3385"/>
                  </a:cubicBezTo>
                  <a:cubicBezTo>
                    <a:pt x="4261" y="3427"/>
                    <a:pt x="4304" y="3458"/>
                    <a:pt x="4336" y="3501"/>
                  </a:cubicBezTo>
                  <a:lnTo>
                    <a:pt x="4452" y="3617"/>
                  </a:lnTo>
                  <a:cubicBezTo>
                    <a:pt x="4590" y="3480"/>
                    <a:pt x="4769" y="3332"/>
                    <a:pt x="4928" y="3162"/>
                  </a:cubicBezTo>
                  <a:cubicBezTo>
                    <a:pt x="5013" y="3078"/>
                    <a:pt x="5097" y="2993"/>
                    <a:pt x="5171" y="2877"/>
                  </a:cubicBezTo>
                  <a:cubicBezTo>
                    <a:pt x="5234" y="2772"/>
                    <a:pt x="5298" y="2655"/>
                    <a:pt x="5340" y="2539"/>
                  </a:cubicBezTo>
                  <a:cubicBezTo>
                    <a:pt x="5520" y="2084"/>
                    <a:pt x="5530" y="1534"/>
                    <a:pt x="5277" y="1080"/>
                  </a:cubicBezTo>
                  <a:cubicBezTo>
                    <a:pt x="5034" y="614"/>
                    <a:pt x="4568" y="328"/>
                    <a:pt x="4124" y="191"/>
                  </a:cubicBezTo>
                  <a:cubicBezTo>
                    <a:pt x="3680" y="43"/>
                    <a:pt x="3215" y="1"/>
                    <a:pt x="2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7575181" y="1532686"/>
              <a:ext cx="156170" cy="50382"/>
            </a:xfrm>
            <a:custGeom>
              <a:avLst/>
              <a:gdLst/>
              <a:ahLst/>
              <a:cxnLst/>
              <a:rect l="l" t="t" r="r" b="b"/>
              <a:pathLst>
                <a:path w="3512" h="1133" extrusionOk="0">
                  <a:moveTo>
                    <a:pt x="1" y="0"/>
                  </a:moveTo>
                  <a:lnTo>
                    <a:pt x="1" y="350"/>
                  </a:lnTo>
                  <a:lnTo>
                    <a:pt x="1" y="1132"/>
                  </a:lnTo>
                  <a:lnTo>
                    <a:pt x="3512" y="1132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7093198" y="1532686"/>
              <a:ext cx="156125" cy="50382"/>
            </a:xfrm>
            <a:custGeom>
              <a:avLst/>
              <a:gdLst/>
              <a:ahLst/>
              <a:cxnLst/>
              <a:rect l="l" t="t" r="r" b="b"/>
              <a:pathLst>
                <a:path w="351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3511" y="1132"/>
                  </a:lnTo>
                  <a:lnTo>
                    <a:pt x="3511" y="350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7066829" y="1212475"/>
              <a:ext cx="690358" cy="370592"/>
            </a:xfrm>
            <a:custGeom>
              <a:avLst/>
              <a:gdLst/>
              <a:ahLst/>
              <a:cxnLst/>
              <a:rect l="l" t="t" r="r" b="b"/>
              <a:pathLst>
                <a:path w="15525" h="8334" extrusionOk="0">
                  <a:moveTo>
                    <a:pt x="2106" y="0"/>
                  </a:moveTo>
                  <a:cubicBezTo>
                    <a:pt x="1027" y="0"/>
                    <a:pt x="1" y="370"/>
                    <a:pt x="212" y="1883"/>
                  </a:cubicBezTo>
                  <a:cubicBezTo>
                    <a:pt x="424" y="3321"/>
                    <a:pt x="868" y="6842"/>
                    <a:pt x="910" y="7201"/>
                  </a:cubicBezTo>
                  <a:lnTo>
                    <a:pt x="4104" y="7201"/>
                  </a:lnTo>
                  <a:lnTo>
                    <a:pt x="4104" y="7551"/>
                  </a:lnTo>
                  <a:cubicBezTo>
                    <a:pt x="4104" y="7984"/>
                    <a:pt x="4453" y="8333"/>
                    <a:pt x="4886" y="8333"/>
                  </a:cubicBezTo>
                  <a:cubicBezTo>
                    <a:pt x="5309" y="8333"/>
                    <a:pt x="5659" y="7984"/>
                    <a:pt x="5659" y="7551"/>
                  </a:cubicBezTo>
                  <a:lnTo>
                    <a:pt x="9868" y="7551"/>
                  </a:lnTo>
                  <a:cubicBezTo>
                    <a:pt x="9868" y="7984"/>
                    <a:pt x="10227" y="8333"/>
                    <a:pt x="10650" y="8333"/>
                  </a:cubicBezTo>
                  <a:cubicBezTo>
                    <a:pt x="11083" y="8333"/>
                    <a:pt x="11433" y="7984"/>
                    <a:pt x="11433" y="7551"/>
                  </a:cubicBezTo>
                  <a:lnTo>
                    <a:pt x="11433" y="7201"/>
                  </a:lnTo>
                  <a:lnTo>
                    <a:pt x="14626" y="7201"/>
                  </a:lnTo>
                  <a:cubicBezTo>
                    <a:pt x="14669" y="6853"/>
                    <a:pt x="15092" y="3521"/>
                    <a:pt x="15324" y="1883"/>
                  </a:cubicBezTo>
                  <a:cubicBezTo>
                    <a:pt x="15525" y="370"/>
                    <a:pt x="14510" y="0"/>
                    <a:pt x="13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7283652" y="1548205"/>
              <a:ext cx="256800" cy="34863"/>
            </a:xfrm>
            <a:custGeom>
              <a:avLst/>
              <a:gdLst/>
              <a:ahLst/>
              <a:cxnLst/>
              <a:rect l="l" t="t" r="r" b="b"/>
              <a:pathLst>
                <a:path w="5775" h="784" extrusionOk="0">
                  <a:moveTo>
                    <a:pt x="783" y="1"/>
                  </a:moveTo>
                  <a:cubicBezTo>
                    <a:pt x="783" y="434"/>
                    <a:pt x="433" y="783"/>
                    <a:pt x="0" y="783"/>
                  </a:cubicBezTo>
                  <a:lnTo>
                    <a:pt x="5774" y="783"/>
                  </a:lnTo>
                  <a:cubicBezTo>
                    <a:pt x="5340" y="783"/>
                    <a:pt x="4992" y="434"/>
                    <a:pt x="4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7249279" y="1002722"/>
              <a:ext cx="325947" cy="551619"/>
            </a:xfrm>
            <a:custGeom>
              <a:avLst/>
              <a:gdLst/>
              <a:ahLst/>
              <a:cxnLst/>
              <a:rect l="l" t="t" r="r" b="b"/>
              <a:pathLst>
                <a:path w="7330" h="12405" extrusionOk="0">
                  <a:moveTo>
                    <a:pt x="3660" y="1"/>
                  </a:moveTo>
                  <a:cubicBezTo>
                    <a:pt x="3025" y="11"/>
                    <a:pt x="2338" y="75"/>
                    <a:pt x="1735" y="455"/>
                  </a:cubicBezTo>
                  <a:cubicBezTo>
                    <a:pt x="1439" y="635"/>
                    <a:pt x="1185" y="931"/>
                    <a:pt x="1058" y="1280"/>
                  </a:cubicBezTo>
                  <a:cubicBezTo>
                    <a:pt x="931" y="1629"/>
                    <a:pt x="931" y="1999"/>
                    <a:pt x="1016" y="2338"/>
                  </a:cubicBezTo>
                  <a:cubicBezTo>
                    <a:pt x="1069" y="2518"/>
                    <a:pt x="1133" y="2676"/>
                    <a:pt x="1228" y="2835"/>
                  </a:cubicBezTo>
                  <a:cubicBezTo>
                    <a:pt x="1270" y="2909"/>
                    <a:pt x="1333" y="2993"/>
                    <a:pt x="1387" y="3057"/>
                  </a:cubicBezTo>
                  <a:cubicBezTo>
                    <a:pt x="1450" y="3120"/>
                    <a:pt x="1502" y="3184"/>
                    <a:pt x="1566" y="3237"/>
                  </a:cubicBezTo>
                  <a:cubicBezTo>
                    <a:pt x="1799" y="3469"/>
                    <a:pt x="2052" y="3660"/>
                    <a:pt x="2148" y="3850"/>
                  </a:cubicBezTo>
                  <a:cubicBezTo>
                    <a:pt x="2254" y="4051"/>
                    <a:pt x="2254" y="4337"/>
                    <a:pt x="2222" y="4633"/>
                  </a:cubicBezTo>
                  <a:cubicBezTo>
                    <a:pt x="2190" y="4918"/>
                    <a:pt x="2127" y="5225"/>
                    <a:pt x="2063" y="5531"/>
                  </a:cubicBezTo>
                  <a:cubicBezTo>
                    <a:pt x="1831" y="6748"/>
                    <a:pt x="1566" y="7963"/>
                    <a:pt x="1302" y="9180"/>
                  </a:cubicBezTo>
                  <a:lnTo>
                    <a:pt x="889" y="10988"/>
                  </a:lnTo>
                  <a:cubicBezTo>
                    <a:pt x="858" y="11136"/>
                    <a:pt x="816" y="11295"/>
                    <a:pt x="783" y="11432"/>
                  </a:cubicBezTo>
                  <a:cubicBezTo>
                    <a:pt x="741" y="11580"/>
                    <a:pt x="699" y="11728"/>
                    <a:pt x="646" y="11813"/>
                  </a:cubicBezTo>
                  <a:cubicBezTo>
                    <a:pt x="614" y="11855"/>
                    <a:pt x="604" y="11866"/>
                    <a:pt x="583" y="11876"/>
                  </a:cubicBezTo>
                  <a:cubicBezTo>
                    <a:pt x="551" y="11887"/>
                    <a:pt x="508" y="11908"/>
                    <a:pt x="445" y="11908"/>
                  </a:cubicBezTo>
                  <a:cubicBezTo>
                    <a:pt x="308" y="11918"/>
                    <a:pt x="149" y="11918"/>
                    <a:pt x="1" y="11918"/>
                  </a:cubicBezTo>
                  <a:lnTo>
                    <a:pt x="1" y="12077"/>
                  </a:lnTo>
                  <a:lnTo>
                    <a:pt x="1" y="12236"/>
                  </a:lnTo>
                  <a:lnTo>
                    <a:pt x="1" y="12405"/>
                  </a:lnTo>
                  <a:cubicBezTo>
                    <a:pt x="75" y="12400"/>
                    <a:pt x="149" y="12400"/>
                    <a:pt x="228" y="12400"/>
                  </a:cubicBezTo>
                  <a:cubicBezTo>
                    <a:pt x="308" y="12400"/>
                    <a:pt x="392" y="12400"/>
                    <a:pt x="487" y="12395"/>
                  </a:cubicBezTo>
                  <a:cubicBezTo>
                    <a:pt x="572" y="12384"/>
                    <a:pt x="678" y="12374"/>
                    <a:pt x="794" y="12310"/>
                  </a:cubicBezTo>
                  <a:cubicBezTo>
                    <a:pt x="910" y="12257"/>
                    <a:pt x="1006" y="12151"/>
                    <a:pt x="1058" y="12056"/>
                  </a:cubicBezTo>
                  <a:cubicBezTo>
                    <a:pt x="1164" y="11876"/>
                    <a:pt x="1196" y="11718"/>
                    <a:pt x="1249" y="11559"/>
                  </a:cubicBezTo>
                  <a:cubicBezTo>
                    <a:pt x="1291" y="11411"/>
                    <a:pt x="1323" y="11253"/>
                    <a:pt x="1365" y="11105"/>
                  </a:cubicBezTo>
                  <a:cubicBezTo>
                    <a:pt x="1502" y="10491"/>
                    <a:pt x="1640" y="9888"/>
                    <a:pt x="1777" y="9275"/>
                  </a:cubicBezTo>
                  <a:cubicBezTo>
                    <a:pt x="2042" y="8059"/>
                    <a:pt x="2306" y="6842"/>
                    <a:pt x="2539" y="5616"/>
                  </a:cubicBezTo>
                  <a:cubicBezTo>
                    <a:pt x="2602" y="5309"/>
                    <a:pt x="2666" y="5013"/>
                    <a:pt x="2708" y="4685"/>
                  </a:cubicBezTo>
                  <a:cubicBezTo>
                    <a:pt x="2740" y="4358"/>
                    <a:pt x="2761" y="3998"/>
                    <a:pt x="2581" y="3628"/>
                  </a:cubicBezTo>
                  <a:cubicBezTo>
                    <a:pt x="2497" y="3448"/>
                    <a:pt x="2359" y="3310"/>
                    <a:pt x="2243" y="3205"/>
                  </a:cubicBezTo>
                  <a:cubicBezTo>
                    <a:pt x="2116" y="3089"/>
                    <a:pt x="2010" y="2993"/>
                    <a:pt x="1904" y="2898"/>
                  </a:cubicBezTo>
                  <a:cubicBezTo>
                    <a:pt x="1799" y="2782"/>
                    <a:pt x="1704" y="2687"/>
                    <a:pt x="1640" y="2581"/>
                  </a:cubicBezTo>
                  <a:cubicBezTo>
                    <a:pt x="1577" y="2475"/>
                    <a:pt x="1524" y="2349"/>
                    <a:pt x="1492" y="2222"/>
                  </a:cubicBezTo>
                  <a:cubicBezTo>
                    <a:pt x="1418" y="1957"/>
                    <a:pt x="1429" y="1682"/>
                    <a:pt x="1513" y="1449"/>
                  </a:cubicBezTo>
                  <a:cubicBezTo>
                    <a:pt x="1598" y="1206"/>
                    <a:pt x="1777" y="1005"/>
                    <a:pt x="2000" y="857"/>
                  </a:cubicBezTo>
                  <a:cubicBezTo>
                    <a:pt x="2465" y="572"/>
                    <a:pt x="3068" y="487"/>
                    <a:pt x="3660" y="487"/>
                  </a:cubicBezTo>
                  <a:cubicBezTo>
                    <a:pt x="4252" y="487"/>
                    <a:pt x="4865" y="572"/>
                    <a:pt x="5331" y="857"/>
                  </a:cubicBezTo>
                  <a:cubicBezTo>
                    <a:pt x="5553" y="1005"/>
                    <a:pt x="5722" y="1206"/>
                    <a:pt x="5817" y="1449"/>
                  </a:cubicBezTo>
                  <a:cubicBezTo>
                    <a:pt x="5902" y="1682"/>
                    <a:pt x="5913" y="1957"/>
                    <a:pt x="5838" y="2222"/>
                  </a:cubicBezTo>
                  <a:cubicBezTo>
                    <a:pt x="5807" y="2349"/>
                    <a:pt x="5754" y="2475"/>
                    <a:pt x="5690" y="2581"/>
                  </a:cubicBezTo>
                  <a:cubicBezTo>
                    <a:pt x="5627" y="2687"/>
                    <a:pt x="5532" y="2782"/>
                    <a:pt x="5426" y="2898"/>
                  </a:cubicBezTo>
                  <a:cubicBezTo>
                    <a:pt x="5320" y="2993"/>
                    <a:pt x="5204" y="3089"/>
                    <a:pt x="5088" y="3205"/>
                  </a:cubicBezTo>
                  <a:cubicBezTo>
                    <a:pt x="4971" y="3310"/>
                    <a:pt x="4834" y="3448"/>
                    <a:pt x="4738" y="3628"/>
                  </a:cubicBezTo>
                  <a:cubicBezTo>
                    <a:pt x="4559" y="3998"/>
                    <a:pt x="4590" y="4358"/>
                    <a:pt x="4623" y="4685"/>
                  </a:cubicBezTo>
                  <a:cubicBezTo>
                    <a:pt x="4665" y="5013"/>
                    <a:pt x="4728" y="5309"/>
                    <a:pt x="4781" y="5616"/>
                  </a:cubicBezTo>
                  <a:cubicBezTo>
                    <a:pt x="5024" y="6842"/>
                    <a:pt x="5288" y="8059"/>
                    <a:pt x="5553" y="9275"/>
                  </a:cubicBezTo>
                  <a:cubicBezTo>
                    <a:pt x="5690" y="9888"/>
                    <a:pt x="5828" y="10491"/>
                    <a:pt x="5965" y="11105"/>
                  </a:cubicBezTo>
                  <a:cubicBezTo>
                    <a:pt x="5997" y="11253"/>
                    <a:pt x="6040" y="11411"/>
                    <a:pt x="6082" y="11559"/>
                  </a:cubicBezTo>
                  <a:cubicBezTo>
                    <a:pt x="6124" y="11718"/>
                    <a:pt x="6166" y="11876"/>
                    <a:pt x="6272" y="12056"/>
                  </a:cubicBezTo>
                  <a:cubicBezTo>
                    <a:pt x="6314" y="12151"/>
                    <a:pt x="6409" y="12257"/>
                    <a:pt x="6526" y="12310"/>
                  </a:cubicBezTo>
                  <a:cubicBezTo>
                    <a:pt x="6653" y="12374"/>
                    <a:pt x="6759" y="12384"/>
                    <a:pt x="6843" y="12395"/>
                  </a:cubicBezTo>
                  <a:cubicBezTo>
                    <a:pt x="6933" y="12400"/>
                    <a:pt x="7018" y="12400"/>
                    <a:pt x="7098" y="12400"/>
                  </a:cubicBezTo>
                  <a:cubicBezTo>
                    <a:pt x="7179" y="12400"/>
                    <a:pt x="7256" y="12400"/>
                    <a:pt x="7330" y="12405"/>
                  </a:cubicBezTo>
                  <a:lnTo>
                    <a:pt x="7330" y="12236"/>
                  </a:lnTo>
                  <a:lnTo>
                    <a:pt x="7330" y="12077"/>
                  </a:lnTo>
                  <a:lnTo>
                    <a:pt x="7330" y="11918"/>
                  </a:lnTo>
                  <a:cubicBezTo>
                    <a:pt x="7171" y="11918"/>
                    <a:pt x="7012" y="11918"/>
                    <a:pt x="6886" y="11908"/>
                  </a:cubicBezTo>
                  <a:cubicBezTo>
                    <a:pt x="6822" y="11908"/>
                    <a:pt x="6769" y="11887"/>
                    <a:pt x="6748" y="11876"/>
                  </a:cubicBezTo>
                  <a:cubicBezTo>
                    <a:pt x="6726" y="11866"/>
                    <a:pt x="6716" y="11855"/>
                    <a:pt x="6684" y="11813"/>
                  </a:cubicBezTo>
                  <a:cubicBezTo>
                    <a:pt x="6632" y="11728"/>
                    <a:pt x="6589" y="11580"/>
                    <a:pt x="6547" y="11432"/>
                  </a:cubicBezTo>
                  <a:cubicBezTo>
                    <a:pt x="6505" y="11295"/>
                    <a:pt x="6473" y="11136"/>
                    <a:pt x="6441" y="10988"/>
                  </a:cubicBezTo>
                  <a:lnTo>
                    <a:pt x="6029" y="9180"/>
                  </a:lnTo>
                  <a:cubicBezTo>
                    <a:pt x="5765" y="7963"/>
                    <a:pt x="5500" y="6748"/>
                    <a:pt x="5257" y="5531"/>
                  </a:cubicBezTo>
                  <a:cubicBezTo>
                    <a:pt x="5204" y="5225"/>
                    <a:pt x="5140" y="4918"/>
                    <a:pt x="5109" y="4633"/>
                  </a:cubicBezTo>
                  <a:cubicBezTo>
                    <a:pt x="5077" y="4337"/>
                    <a:pt x="5067" y="4051"/>
                    <a:pt x="5172" y="3850"/>
                  </a:cubicBezTo>
                  <a:cubicBezTo>
                    <a:pt x="5267" y="3660"/>
                    <a:pt x="5532" y="3469"/>
                    <a:pt x="5765" y="3237"/>
                  </a:cubicBezTo>
                  <a:cubicBezTo>
                    <a:pt x="5828" y="3184"/>
                    <a:pt x="5880" y="3120"/>
                    <a:pt x="5934" y="3057"/>
                  </a:cubicBezTo>
                  <a:cubicBezTo>
                    <a:pt x="5997" y="2993"/>
                    <a:pt x="6050" y="2909"/>
                    <a:pt x="6103" y="2835"/>
                  </a:cubicBezTo>
                  <a:cubicBezTo>
                    <a:pt x="6198" y="2676"/>
                    <a:pt x="6261" y="2518"/>
                    <a:pt x="6303" y="2338"/>
                  </a:cubicBezTo>
                  <a:cubicBezTo>
                    <a:pt x="6399" y="1999"/>
                    <a:pt x="6399" y="1629"/>
                    <a:pt x="6272" y="1280"/>
                  </a:cubicBezTo>
                  <a:cubicBezTo>
                    <a:pt x="6145" y="931"/>
                    <a:pt x="5891" y="635"/>
                    <a:pt x="5584" y="455"/>
                  </a:cubicBezTo>
                  <a:cubicBezTo>
                    <a:pt x="4982" y="75"/>
                    <a:pt x="4305" y="11"/>
                    <a:pt x="36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4" name="Google Shape;544;p29"/>
          <p:cNvPicPr preferRelativeResize="0"/>
          <p:nvPr/>
        </p:nvPicPr>
        <p:blipFill rotWithShape="1">
          <a:blip r:embed="rId2">
            <a:alphaModFix/>
          </a:blip>
          <a:srcRect t="76228"/>
          <a:stretch/>
        </p:blipFill>
        <p:spPr>
          <a:xfrm rot="10800000">
            <a:off x="2189655" y="4608505"/>
            <a:ext cx="4764698" cy="767626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8" r:id="rId6"/>
    <p:sldLayoutId id="2147483674" r:id="rId7"/>
    <p:sldLayoutId id="214748367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33"/>
          <p:cNvGrpSpPr/>
          <p:nvPr/>
        </p:nvGrpSpPr>
        <p:grpSpPr>
          <a:xfrm rot="6299982">
            <a:off x="-398374" y="2204959"/>
            <a:ext cx="4216528" cy="2936083"/>
            <a:chOff x="5305828" y="3934641"/>
            <a:chExt cx="2031453" cy="1414556"/>
          </a:xfrm>
        </p:grpSpPr>
        <p:sp>
          <p:nvSpPr>
            <p:cNvPr id="556" name="Google Shape;556;p33"/>
            <p:cNvSpPr/>
            <p:nvPr/>
          </p:nvSpPr>
          <p:spPr>
            <a:xfrm>
              <a:off x="5305828" y="3934641"/>
              <a:ext cx="679508" cy="1414556"/>
            </a:xfrm>
            <a:custGeom>
              <a:avLst/>
              <a:gdLst/>
              <a:ahLst/>
              <a:cxnLst/>
              <a:rect l="l" t="t" r="r" b="b"/>
              <a:pathLst>
                <a:path w="15281" h="31811" extrusionOk="0">
                  <a:moveTo>
                    <a:pt x="0" y="1"/>
                  </a:moveTo>
                  <a:lnTo>
                    <a:pt x="0" y="31810"/>
                  </a:lnTo>
                  <a:lnTo>
                    <a:pt x="15281" y="31810"/>
                  </a:lnTo>
                  <a:lnTo>
                    <a:pt x="15281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10800025" scaled="0"/>
            </a:gradFill>
            <a:ln>
              <a:noFill/>
            </a:ln>
            <a:effectLst>
              <a:outerShdw blurRad="142875" dist="19050" dir="5400000" algn="bl" rotWithShape="0">
                <a:schemeClr val="dk2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79199" y="3934641"/>
              <a:ext cx="679063" cy="1414556"/>
            </a:xfrm>
            <a:custGeom>
              <a:avLst/>
              <a:gdLst/>
              <a:ahLst/>
              <a:cxnLst/>
              <a:rect l="l" t="t" r="r" b="b"/>
              <a:pathLst>
                <a:path w="15271" h="31811" extrusionOk="0">
                  <a:moveTo>
                    <a:pt x="1" y="1"/>
                  </a:moveTo>
                  <a:lnTo>
                    <a:pt x="1" y="31810"/>
                  </a:lnTo>
                  <a:lnTo>
                    <a:pt x="15271" y="31810"/>
                  </a:lnTo>
                  <a:lnTo>
                    <a:pt x="15271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10800025" scaled="0"/>
            </a:gradFill>
            <a:ln>
              <a:noFill/>
            </a:ln>
            <a:effectLst>
              <a:outerShdw blurRad="142875" dist="19050" dir="5400000" algn="bl" rotWithShape="0">
                <a:schemeClr val="dk2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6658217" y="3934641"/>
              <a:ext cx="679063" cy="1414556"/>
            </a:xfrm>
            <a:custGeom>
              <a:avLst/>
              <a:gdLst/>
              <a:ahLst/>
              <a:cxnLst/>
              <a:rect l="l" t="t" r="r" b="b"/>
              <a:pathLst>
                <a:path w="15271" h="31811" extrusionOk="0">
                  <a:moveTo>
                    <a:pt x="1" y="1"/>
                  </a:moveTo>
                  <a:lnTo>
                    <a:pt x="1" y="31810"/>
                  </a:lnTo>
                  <a:lnTo>
                    <a:pt x="15271" y="31810"/>
                  </a:lnTo>
                  <a:lnTo>
                    <a:pt x="15271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10800025" scaled="0"/>
            </a:gradFill>
            <a:ln>
              <a:noFill/>
            </a:ln>
            <a:effectLst>
              <a:outerShdw blurRad="142875" dist="19050" dir="5400000" algn="bl" rotWithShape="0">
                <a:schemeClr val="dk2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33"/>
          <p:cNvSpPr txBox="1">
            <a:spLocks noGrp="1"/>
          </p:cNvSpPr>
          <p:nvPr>
            <p:ph type="ctrTitle"/>
          </p:nvPr>
        </p:nvSpPr>
        <p:spPr>
          <a:xfrm>
            <a:off x="3899736" y="1001032"/>
            <a:ext cx="4774500" cy="23071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u="sng" dirty="0"/>
              <a:t>Object Oriented Programming Presentation</a:t>
            </a:r>
            <a:endParaRPr sz="4400" u="sng" dirty="0">
              <a:solidFill>
                <a:schemeClr val="accent1"/>
              </a:solidFill>
            </a:endParaRPr>
          </a:p>
        </p:txBody>
      </p:sp>
      <p:pic>
        <p:nvPicPr>
          <p:cNvPr id="561" name="Google Shape;5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850986" y="421281"/>
            <a:ext cx="5340913" cy="4370760"/>
          </a:xfrm>
          <a:prstGeom prst="rect">
            <a:avLst/>
          </a:prstGeom>
          <a:noFill/>
          <a:ln>
            <a:noFill/>
          </a:ln>
          <a:effectLst>
            <a:outerShdw blurRad="271463" dist="19050" dir="5400000" algn="bl" rotWithShape="0">
              <a:schemeClr val="dk1">
                <a:alpha val="63000"/>
              </a:schemeClr>
            </a:outerShdw>
          </a:effectLst>
        </p:spPr>
      </p:pic>
      <p:grpSp>
        <p:nvGrpSpPr>
          <p:cNvPr id="563" name="Google Shape;563;p33"/>
          <p:cNvGrpSpPr/>
          <p:nvPr/>
        </p:nvGrpSpPr>
        <p:grpSpPr>
          <a:xfrm>
            <a:off x="7770460" y="-1537146"/>
            <a:ext cx="2259902" cy="2538178"/>
            <a:chOff x="2326418" y="-676325"/>
            <a:chExt cx="1679226" cy="1885999"/>
          </a:xfrm>
        </p:grpSpPr>
        <p:grpSp>
          <p:nvGrpSpPr>
            <p:cNvPr id="564" name="Google Shape;564;p33"/>
            <p:cNvGrpSpPr/>
            <p:nvPr/>
          </p:nvGrpSpPr>
          <p:grpSpPr>
            <a:xfrm>
              <a:off x="2326418" y="-676325"/>
              <a:ext cx="1679226" cy="1885999"/>
              <a:chOff x="2326418" y="-676325"/>
              <a:chExt cx="1679226" cy="1885999"/>
            </a:xfrm>
          </p:grpSpPr>
          <p:sp>
            <p:nvSpPr>
              <p:cNvPr id="565" name="Google Shape;565;p33"/>
              <p:cNvSpPr/>
              <p:nvPr/>
            </p:nvSpPr>
            <p:spPr>
              <a:xfrm>
                <a:off x="2326418" y="-676325"/>
                <a:ext cx="1238642" cy="1147751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25811" extrusionOk="0">
                    <a:moveTo>
                      <a:pt x="14564" y="2005"/>
                    </a:moveTo>
                    <a:cubicBezTo>
                      <a:pt x="15797" y="2005"/>
                      <a:pt x="17050" y="2216"/>
                      <a:pt x="18273" y="2661"/>
                    </a:cubicBezTo>
                    <a:cubicBezTo>
                      <a:pt x="23920" y="4724"/>
                      <a:pt x="26839" y="10984"/>
                      <a:pt x="24788" y="16631"/>
                    </a:cubicBezTo>
                    <a:cubicBezTo>
                      <a:pt x="23793" y="19360"/>
                      <a:pt x="21794" y="21548"/>
                      <a:pt x="19151" y="22775"/>
                    </a:cubicBezTo>
                    <a:cubicBezTo>
                      <a:pt x="17690" y="23455"/>
                      <a:pt x="16129" y="23797"/>
                      <a:pt x="14562" y="23797"/>
                    </a:cubicBezTo>
                    <a:cubicBezTo>
                      <a:pt x="13304" y="23797"/>
                      <a:pt x="12044" y="23577"/>
                      <a:pt x="10829" y="23134"/>
                    </a:cubicBezTo>
                    <a:cubicBezTo>
                      <a:pt x="5182" y="21083"/>
                      <a:pt x="2263" y="14823"/>
                      <a:pt x="4315" y="9176"/>
                    </a:cubicBezTo>
                    <a:cubicBezTo>
                      <a:pt x="5921" y="4754"/>
                      <a:pt x="10114" y="2005"/>
                      <a:pt x="14564" y="2005"/>
                    </a:cubicBezTo>
                    <a:close/>
                    <a:moveTo>
                      <a:pt x="14563" y="1"/>
                    </a:moveTo>
                    <a:cubicBezTo>
                      <a:pt x="9293" y="1"/>
                      <a:pt x="4336" y="3256"/>
                      <a:pt x="2432" y="8489"/>
                    </a:cubicBezTo>
                    <a:cubicBezTo>
                      <a:pt x="0" y="15172"/>
                      <a:pt x="3458" y="22585"/>
                      <a:pt x="10141" y="25017"/>
                    </a:cubicBezTo>
                    <a:cubicBezTo>
                      <a:pt x="11579" y="25545"/>
                      <a:pt x="13071" y="25810"/>
                      <a:pt x="14561" y="25810"/>
                    </a:cubicBezTo>
                    <a:cubicBezTo>
                      <a:pt x="16412" y="25810"/>
                      <a:pt x="18262" y="25397"/>
                      <a:pt x="19997" y="24594"/>
                    </a:cubicBezTo>
                    <a:cubicBezTo>
                      <a:pt x="23127" y="23134"/>
                      <a:pt x="25496" y="20554"/>
                      <a:pt x="26670" y="17318"/>
                    </a:cubicBezTo>
                    <a:cubicBezTo>
                      <a:pt x="27854" y="14072"/>
                      <a:pt x="27695" y="10571"/>
                      <a:pt x="26247" y="7452"/>
                    </a:cubicBezTo>
                    <a:cubicBezTo>
                      <a:pt x="24788" y="4332"/>
                      <a:pt x="22207" y="1953"/>
                      <a:pt x="18960" y="779"/>
                    </a:cubicBezTo>
                    <a:cubicBezTo>
                      <a:pt x="17509" y="251"/>
                      <a:pt x="16024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344738" y="-659917"/>
                <a:ext cx="1203379" cy="1114845"/>
              </a:xfrm>
              <a:custGeom>
                <a:avLst/>
                <a:gdLst/>
                <a:ahLst/>
                <a:cxnLst/>
                <a:rect l="l" t="t" r="r" b="b"/>
                <a:pathLst>
                  <a:path w="27062" h="25071" extrusionOk="0">
                    <a:moveTo>
                      <a:pt x="14146" y="1273"/>
                    </a:moveTo>
                    <a:cubicBezTo>
                      <a:pt x="15423" y="1273"/>
                      <a:pt x="16721" y="1492"/>
                      <a:pt x="17988" y="1954"/>
                    </a:cubicBezTo>
                    <a:cubicBezTo>
                      <a:pt x="23826" y="4080"/>
                      <a:pt x="26850" y="10552"/>
                      <a:pt x="24724" y="16389"/>
                    </a:cubicBezTo>
                    <a:cubicBezTo>
                      <a:pt x="23688" y="19212"/>
                      <a:pt x="21626" y="21465"/>
                      <a:pt x="18898" y="22734"/>
                    </a:cubicBezTo>
                    <a:cubicBezTo>
                      <a:pt x="17383" y="23444"/>
                      <a:pt x="15768" y="23799"/>
                      <a:pt x="14147" y="23799"/>
                    </a:cubicBezTo>
                    <a:cubicBezTo>
                      <a:pt x="12848" y="23799"/>
                      <a:pt x="11546" y="23571"/>
                      <a:pt x="10290" y="23115"/>
                    </a:cubicBezTo>
                    <a:cubicBezTo>
                      <a:pt x="4452" y="20989"/>
                      <a:pt x="1428" y="14517"/>
                      <a:pt x="3553" y="8680"/>
                    </a:cubicBezTo>
                    <a:cubicBezTo>
                      <a:pt x="5217" y="4112"/>
                      <a:pt x="9548" y="1273"/>
                      <a:pt x="14146" y="1273"/>
                    </a:cubicBezTo>
                    <a:close/>
                    <a:moveTo>
                      <a:pt x="14144" y="1"/>
                    </a:moveTo>
                    <a:cubicBezTo>
                      <a:pt x="9026" y="1"/>
                      <a:pt x="4213" y="3165"/>
                      <a:pt x="2359" y="8247"/>
                    </a:cubicBezTo>
                    <a:cubicBezTo>
                      <a:pt x="0" y="14740"/>
                      <a:pt x="3363" y="21941"/>
                      <a:pt x="9856" y="24309"/>
                    </a:cubicBezTo>
                    <a:cubicBezTo>
                      <a:pt x="11252" y="24817"/>
                      <a:pt x="12701" y="25071"/>
                      <a:pt x="14149" y="25071"/>
                    </a:cubicBezTo>
                    <a:cubicBezTo>
                      <a:pt x="15947" y="25071"/>
                      <a:pt x="17745" y="24680"/>
                      <a:pt x="19437" y="23886"/>
                    </a:cubicBezTo>
                    <a:cubicBezTo>
                      <a:pt x="22472" y="22480"/>
                      <a:pt x="24766" y="19964"/>
                      <a:pt x="25919" y="16822"/>
                    </a:cubicBezTo>
                    <a:cubicBezTo>
                      <a:pt x="27062" y="13671"/>
                      <a:pt x="26913" y="10266"/>
                      <a:pt x="25496" y="7242"/>
                    </a:cubicBezTo>
                    <a:cubicBezTo>
                      <a:pt x="24079" y="4207"/>
                      <a:pt x="21573" y="1902"/>
                      <a:pt x="18421" y="760"/>
                    </a:cubicBezTo>
                    <a:cubicBezTo>
                      <a:pt x="17010" y="245"/>
                      <a:pt x="15565" y="1"/>
                      <a:pt x="14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2402591" y="-659650"/>
                <a:ext cx="1178878" cy="1092522"/>
              </a:xfrm>
              <a:custGeom>
                <a:avLst/>
                <a:gdLst/>
                <a:ahLst/>
                <a:cxnLst/>
                <a:rect l="l" t="t" r="r" b="b"/>
                <a:pathLst>
                  <a:path w="26511" h="24569" extrusionOk="0">
                    <a:moveTo>
                      <a:pt x="12669" y="1240"/>
                    </a:moveTo>
                    <a:cubicBezTo>
                      <a:pt x="13917" y="1240"/>
                      <a:pt x="15196" y="1462"/>
                      <a:pt x="16433" y="1906"/>
                    </a:cubicBezTo>
                    <a:cubicBezTo>
                      <a:pt x="22154" y="3989"/>
                      <a:pt x="25105" y="10334"/>
                      <a:pt x="23021" y="16055"/>
                    </a:cubicBezTo>
                    <a:cubicBezTo>
                      <a:pt x="21393" y="20529"/>
                      <a:pt x="17153" y="23309"/>
                      <a:pt x="12648" y="23309"/>
                    </a:cubicBezTo>
                    <a:cubicBezTo>
                      <a:pt x="11400" y="23309"/>
                      <a:pt x="10120" y="23098"/>
                      <a:pt x="8883" y="22644"/>
                    </a:cubicBezTo>
                    <a:cubicBezTo>
                      <a:pt x="6112" y="21638"/>
                      <a:pt x="3902" y="19608"/>
                      <a:pt x="2654" y="16943"/>
                    </a:cubicBezTo>
                    <a:cubicBezTo>
                      <a:pt x="1417" y="14268"/>
                      <a:pt x="1279" y="11275"/>
                      <a:pt x="2294" y="8504"/>
                    </a:cubicBezTo>
                    <a:cubicBezTo>
                      <a:pt x="3923" y="4032"/>
                      <a:pt x="8164" y="1240"/>
                      <a:pt x="12669" y="1240"/>
                    </a:cubicBezTo>
                    <a:close/>
                    <a:moveTo>
                      <a:pt x="12670" y="1"/>
                    </a:moveTo>
                    <a:cubicBezTo>
                      <a:pt x="7656" y="1"/>
                      <a:pt x="2934" y="3098"/>
                      <a:pt x="1121" y="8082"/>
                    </a:cubicBezTo>
                    <a:cubicBezTo>
                      <a:pt x="0" y="11159"/>
                      <a:pt x="148" y="14490"/>
                      <a:pt x="1533" y="17462"/>
                    </a:cubicBezTo>
                    <a:cubicBezTo>
                      <a:pt x="2919" y="20444"/>
                      <a:pt x="5372" y="22696"/>
                      <a:pt x="8460" y="23817"/>
                    </a:cubicBezTo>
                    <a:cubicBezTo>
                      <a:pt x="9824" y="24314"/>
                      <a:pt x="11252" y="24568"/>
                      <a:pt x="12669" y="24568"/>
                    </a:cubicBezTo>
                    <a:cubicBezTo>
                      <a:pt x="14434" y="24568"/>
                      <a:pt x="16201" y="24176"/>
                      <a:pt x="17851" y="23405"/>
                    </a:cubicBezTo>
                    <a:cubicBezTo>
                      <a:pt x="20822" y="22019"/>
                      <a:pt x="23075" y="19566"/>
                      <a:pt x="24195" y="16478"/>
                    </a:cubicBezTo>
                    <a:cubicBezTo>
                      <a:pt x="26511" y="10123"/>
                      <a:pt x="23223" y="3059"/>
                      <a:pt x="16856" y="743"/>
                    </a:cubicBezTo>
                    <a:cubicBezTo>
                      <a:pt x="15476" y="240"/>
                      <a:pt x="14062" y="1"/>
                      <a:pt x="12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380001" y="-629012"/>
                <a:ext cx="1157267" cy="1025687"/>
              </a:xfrm>
              <a:custGeom>
                <a:avLst/>
                <a:gdLst/>
                <a:ahLst/>
                <a:cxnLst/>
                <a:rect l="l" t="t" r="r" b="b"/>
                <a:pathLst>
                  <a:path w="26025" h="23066" extrusionOk="0">
                    <a:moveTo>
                      <a:pt x="13218" y="641"/>
                    </a:moveTo>
                    <a:cubicBezTo>
                      <a:pt x="14475" y="641"/>
                      <a:pt x="15754" y="857"/>
                      <a:pt x="17005" y="1312"/>
                    </a:cubicBezTo>
                    <a:cubicBezTo>
                      <a:pt x="22747" y="3406"/>
                      <a:pt x="25708" y="9761"/>
                      <a:pt x="23625" y="15514"/>
                    </a:cubicBezTo>
                    <a:cubicBezTo>
                      <a:pt x="21987" y="20006"/>
                      <a:pt x="17741" y="22796"/>
                      <a:pt x="13216" y="22796"/>
                    </a:cubicBezTo>
                    <a:cubicBezTo>
                      <a:pt x="11957" y="22796"/>
                      <a:pt x="10675" y="22580"/>
                      <a:pt x="9422" y="22124"/>
                    </a:cubicBezTo>
                    <a:cubicBezTo>
                      <a:pt x="3681" y="20040"/>
                      <a:pt x="720" y="13685"/>
                      <a:pt x="2802" y="7932"/>
                    </a:cubicBezTo>
                    <a:cubicBezTo>
                      <a:pt x="4441" y="3438"/>
                      <a:pt x="8690" y="641"/>
                      <a:pt x="13218" y="641"/>
                    </a:cubicBezTo>
                    <a:close/>
                    <a:moveTo>
                      <a:pt x="13020" y="1"/>
                    </a:moveTo>
                    <a:cubicBezTo>
                      <a:pt x="8308" y="1"/>
                      <a:pt x="3884" y="2910"/>
                      <a:pt x="2179" y="7594"/>
                    </a:cubicBezTo>
                    <a:cubicBezTo>
                      <a:pt x="1" y="13568"/>
                      <a:pt x="3088" y="20188"/>
                      <a:pt x="9063" y="22367"/>
                    </a:cubicBezTo>
                    <a:cubicBezTo>
                      <a:pt x="10365" y="22840"/>
                      <a:pt x="11697" y="23065"/>
                      <a:pt x="13006" y="23065"/>
                    </a:cubicBezTo>
                    <a:cubicBezTo>
                      <a:pt x="17718" y="23065"/>
                      <a:pt x="22142" y="20158"/>
                      <a:pt x="23846" y="15483"/>
                    </a:cubicBezTo>
                    <a:cubicBezTo>
                      <a:pt x="26025" y="9497"/>
                      <a:pt x="22937" y="2877"/>
                      <a:pt x="16963" y="699"/>
                    </a:cubicBezTo>
                    <a:cubicBezTo>
                      <a:pt x="15661" y="225"/>
                      <a:pt x="14329" y="1"/>
                      <a:pt x="13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3221726" y="271499"/>
                <a:ext cx="300067" cy="307137"/>
              </a:xfrm>
              <a:custGeom>
                <a:avLst/>
                <a:gdLst/>
                <a:ahLst/>
                <a:cxnLst/>
                <a:rect l="l" t="t" r="r" b="b"/>
                <a:pathLst>
                  <a:path w="6748" h="6907" extrusionOk="0">
                    <a:moveTo>
                      <a:pt x="3670" y="1"/>
                    </a:moveTo>
                    <a:lnTo>
                      <a:pt x="1" y="2665"/>
                    </a:lnTo>
                    <a:lnTo>
                      <a:pt x="3077" y="6906"/>
                    </a:lnTo>
                    <a:lnTo>
                      <a:pt x="6747" y="4241"/>
                    </a:lnTo>
                    <a:lnTo>
                      <a:pt x="36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3266371" y="341580"/>
                <a:ext cx="293041" cy="269473"/>
              </a:xfrm>
              <a:custGeom>
                <a:avLst/>
                <a:gdLst/>
                <a:ahLst/>
                <a:cxnLst/>
                <a:rect l="l" t="t" r="r" b="b"/>
                <a:pathLst>
                  <a:path w="6590" h="6060" extrusionOk="0">
                    <a:moveTo>
                      <a:pt x="4644" y="1"/>
                    </a:moveTo>
                    <a:lnTo>
                      <a:pt x="33" y="3352"/>
                    </a:lnTo>
                    <a:lnTo>
                      <a:pt x="1" y="3374"/>
                    </a:lnTo>
                    <a:lnTo>
                      <a:pt x="1947" y="6060"/>
                    </a:lnTo>
                    <a:lnTo>
                      <a:pt x="6557" y="2708"/>
                    </a:lnTo>
                    <a:lnTo>
                      <a:pt x="6589" y="2687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2402591" y="-659650"/>
                <a:ext cx="1178878" cy="1092522"/>
              </a:xfrm>
              <a:custGeom>
                <a:avLst/>
                <a:gdLst/>
                <a:ahLst/>
                <a:cxnLst/>
                <a:rect l="l" t="t" r="r" b="b"/>
                <a:pathLst>
                  <a:path w="26511" h="24569" extrusionOk="0">
                    <a:moveTo>
                      <a:pt x="12669" y="1240"/>
                    </a:moveTo>
                    <a:cubicBezTo>
                      <a:pt x="13917" y="1240"/>
                      <a:pt x="15196" y="1462"/>
                      <a:pt x="16433" y="1906"/>
                    </a:cubicBezTo>
                    <a:cubicBezTo>
                      <a:pt x="22154" y="3989"/>
                      <a:pt x="25105" y="10334"/>
                      <a:pt x="23021" y="16055"/>
                    </a:cubicBezTo>
                    <a:cubicBezTo>
                      <a:pt x="21393" y="20529"/>
                      <a:pt x="17153" y="23309"/>
                      <a:pt x="12648" y="23309"/>
                    </a:cubicBezTo>
                    <a:cubicBezTo>
                      <a:pt x="11400" y="23309"/>
                      <a:pt x="10120" y="23098"/>
                      <a:pt x="8883" y="22644"/>
                    </a:cubicBezTo>
                    <a:cubicBezTo>
                      <a:pt x="6112" y="21638"/>
                      <a:pt x="3902" y="19608"/>
                      <a:pt x="2654" y="16943"/>
                    </a:cubicBezTo>
                    <a:cubicBezTo>
                      <a:pt x="1417" y="14268"/>
                      <a:pt x="1279" y="11275"/>
                      <a:pt x="2294" y="8504"/>
                    </a:cubicBezTo>
                    <a:cubicBezTo>
                      <a:pt x="3923" y="4032"/>
                      <a:pt x="8164" y="1240"/>
                      <a:pt x="12669" y="1240"/>
                    </a:cubicBezTo>
                    <a:close/>
                    <a:moveTo>
                      <a:pt x="12670" y="1"/>
                    </a:moveTo>
                    <a:cubicBezTo>
                      <a:pt x="7656" y="1"/>
                      <a:pt x="2934" y="3098"/>
                      <a:pt x="1121" y="8082"/>
                    </a:cubicBezTo>
                    <a:cubicBezTo>
                      <a:pt x="0" y="11159"/>
                      <a:pt x="148" y="14490"/>
                      <a:pt x="1533" y="17462"/>
                    </a:cubicBezTo>
                    <a:cubicBezTo>
                      <a:pt x="2919" y="20444"/>
                      <a:pt x="5372" y="22696"/>
                      <a:pt x="8460" y="23817"/>
                    </a:cubicBezTo>
                    <a:cubicBezTo>
                      <a:pt x="9824" y="24314"/>
                      <a:pt x="11252" y="24568"/>
                      <a:pt x="12669" y="24568"/>
                    </a:cubicBezTo>
                    <a:cubicBezTo>
                      <a:pt x="14434" y="24568"/>
                      <a:pt x="16201" y="24176"/>
                      <a:pt x="17851" y="23405"/>
                    </a:cubicBezTo>
                    <a:cubicBezTo>
                      <a:pt x="20822" y="22019"/>
                      <a:pt x="23075" y="19566"/>
                      <a:pt x="24195" y="16478"/>
                    </a:cubicBezTo>
                    <a:cubicBezTo>
                      <a:pt x="26511" y="10123"/>
                      <a:pt x="23223" y="3059"/>
                      <a:pt x="16856" y="743"/>
                    </a:cubicBezTo>
                    <a:cubicBezTo>
                      <a:pt x="15476" y="240"/>
                      <a:pt x="14062" y="1"/>
                      <a:pt x="12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2380001" y="-629012"/>
                <a:ext cx="1157267" cy="1025687"/>
              </a:xfrm>
              <a:custGeom>
                <a:avLst/>
                <a:gdLst/>
                <a:ahLst/>
                <a:cxnLst/>
                <a:rect l="l" t="t" r="r" b="b"/>
                <a:pathLst>
                  <a:path w="26025" h="23066" extrusionOk="0">
                    <a:moveTo>
                      <a:pt x="13218" y="641"/>
                    </a:moveTo>
                    <a:cubicBezTo>
                      <a:pt x="14475" y="641"/>
                      <a:pt x="15754" y="857"/>
                      <a:pt x="17005" y="1312"/>
                    </a:cubicBezTo>
                    <a:cubicBezTo>
                      <a:pt x="22747" y="3406"/>
                      <a:pt x="25708" y="9761"/>
                      <a:pt x="23625" y="15514"/>
                    </a:cubicBezTo>
                    <a:cubicBezTo>
                      <a:pt x="21987" y="20006"/>
                      <a:pt x="17741" y="22796"/>
                      <a:pt x="13216" y="22796"/>
                    </a:cubicBezTo>
                    <a:cubicBezTo>
                      <a:pt x="11957" y="22796"/>
                      <a:pt x="10675" y="22580"/>
                      <a:pt x="9422" y="22124"/>
                    </a:cubicBezTo>
                    <a:cubicBezTo>
                      <a:pt x="3681" y="20040"/>
                      <a:pt x="720" y="13685"/>
                      <a:pt x="2802" y="7932"/>
                    </a:cubicBezTo>
                    <a:cubicBezTo>
                      <a:pt x="4441" y="3438"/>
                      <a:pt x="8690" y="641"/>
                      <a:pt x="13218" y="641"/>
                    </a:cubicBezTo>
                    <a:close/>
                    <a:moveTo>
                      <a:pt x="13020" y="1"/>
                    </a:moveTo>
                    <a:cubicBezTo>
                      <a:pt x="8308" y="1"/>
                      <a:pt x="3884" y="2910"/>
                      <a:pt x="2179" y="7594"/>
                    </a:cubicBezTo>
                    <a:cubicBezTo>
                      <a:pt x="1" y="13568"/>
                      <a:pt x="3088" y="20188"/>
                      <a:pt x="9063" y="22367"/>
                    </a:cubicBezTo>
                    <a:cubicBezTo>
                      <a:pt x="10365" y="22840"/>
                      <a:pt x="11697" y="23065"/>
                      <a:pt x="13006" y="23065"/>
                    </a:cubicBezTo>
                    <a:cubicBezTo>
                      <a:pt x="17718" y="23065"/>
                      <a:pt x="22142" y="20158"/>
                      <a:pt x="23846" y="15483"/>
                    </a:cubicBezTo>
                    <a:cubicBezTo>
                      <a:pt x="26025" y="9497"/>
                      <a:pt x="22937" y="2877"/>
                      <a:pt x="16963" y="699"/>
                    </a:cubicBezTo>
                    <a:cubicBezTo>
                      <a:pt x="15661" y="225"/>
                      <a:pt x="14329" y="1"/>
                      <a:pt x="13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3317642" y="423400"/>
                <a:ext cx="683288" cy="786274"/>
              </a:xfrm>
              <a:custGeom>
                <a:avLst/>
                <a:gdLst/>
                <a:ahLst/>
                <a:cxnLst/>
                <a:rect l="l" t="t" r="r" b="b"/>
                <a:pathLst>
                  <a:path w="15366" h="17682" extrusionOk="0">
                    <a:moveTo>
                      <a:pt x="5309" y="1"/>
                    </a:moveTo>
                    <a:lnTo>
                      <a:pt x="1" y="3860"/>
                    </a:lnTo>
                    <a:lnTo>
                      <a:pt x="10047" y="17682"/>
                    </a:lnTo>
                    <a:lnTo>
                      <a:pt x="15366" y="13822"/>
                    </a:lnTo>
                    <a:lnTo>
                      <a:pt x="5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3754491" y="1032338"/>
                <a:ext cx="251152" cy="175913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956" extrusionOk="0">
                    <a:moveTo>
                      <a:pt x="5362" y="1"/>
                    </a:moveTo>
                    <a:cubicBezTo>
                      <a:pt x="4979" y="1"/>
                      <a:pt x="3810" y="635"/>
                      <a:pt x="2528" y="1566"/>
                    </a:cubicBezTo>
                    <a:cubicBezTo>
                      <a:pt x="1058" y="2634"/>
                      <a:pt x="0" y="3681"/>
                      <a:pt x="160" y="3913"/>
                    </a:cubicBezTo>
                    <a:cubicBezTo>
                      <a:pt x="181" y="3942"/>
                      <a:pt x="222" y="3956"/>
                      <a:pt x="279" y="3956"/>
                    </a:cubicBezTo>
                    <a:cubicBezTo>
                      <a:pt x="670" y="3956"/>
                      <a:pt x="1839" y="3322"/>
                      <a:pt x="3120" y="2391"/>
                    </a:cubicBezTo>
                    <a:cubicBezTo>
                      <a:pt x="4590" y="1323"/>
                      <a:pt x="5647" y="265"/>
                      <a:pt x="5478" y="43"/>
                    </a:cubicBezTo>
                    <a:cubicBezTo>
                      <a:pt x="5458" y="15"/>
                      <a:pt x="541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33"/>
            <p:cNvGrpSpPr/>
            <p:nvPr/>
          </p:nvGrpSpPr>
          <p:grpSpPr>
            <a:xfrm>
              <a:off x="2326418" y="-676325"/>
              <a:ext cx="1679226" cy="1885999"/>
              <a:chOff x="2326418" y="-676325"/>
              <a:chExt cx="1679226" cy="1885999"/>
            </a:xfrm>
          </p:grpSpPr>
          <p:sp>
            <p:nvSpPr>
              <p:cNvPr id="576" name="Google Shape;576;p33"/>
              <p:cNvSpPr/>
              <p:nvPr/>
            </p:nvSpPr>
            <p:spPr>
              <a:xfrm>
                <a:off x="2326418" y="-676325"/>
                <a:ext cx="1238642" cy="1147751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25811" extrusionOk="0">
                    <a:moveTo>
                      <a:pt x="14564" y="2005"/>
                    </a:moveTo>
                    <a:cubicBezTo>
                      <a:pt x="15797" y="2005"/>
                      <a:pt x="17050" y="2216"/>
                      <a:pt x="18273" y="2661"/>
                    </a:cubicBezTo>
                    <a:cubicBezTo>
                      <a:pt x="23920" y="4724"/>
                      <a:pt x="26839" y="10984"/>
                      <a:pt x="24788" y="16631"/>
                    </a:cubicBezTo>
                    <a:cubicBezTo>
                      <a:pt x="23793" y="19360"/>
                      <a:pt x="21794" y="21548"/>
                      <a:pt x="19151" y="22775"/>
                    </a:cubicBezTo>
                    <a:cubicBezTo>
                      <a:pt x="17690" y="23455"/>
                      <a:pt x="16129" y="23797"/>
                      <a:pt x="14562" y="23797"/>
                    </a:cubicBezTo>
                    <a:cubicBezTo>
                      <a:pt x="13304" y="23797"/>
                      <a:pt x="12044" y="23577"/>
                      <a:pt x="10829" y="23134"/>
                    </a:cubicBezTo>
                    <a:cubicBezTo>
                      <a:pt x="5182" y="21083"/>
                      <a:pt x="2263" y="14823"/>
                      <a:pt x="4315" y="9176"/>
                    </a:cubicBezTo>
                    <a:cubicBezTo>
                      <a:pt x="5921" y="4754"/>
                      <a:pt x="10114" y="2005"/>
                      <a:pt x="14564" y="2005"/>
                    </a:cubicBezTo>
                    <a:close/>
                    <a:moveTo>
                      <a:pt x="14563" y="1"/>
                    </a:moveTo>
                    <a:cubicBezTo>
                      <a:pt x="9293" y="1"/>
                      <a:pt x="4336" y="3256"/>
                      <a:pt x="2432" y="8489"/>
                    </a:cubicBezTo>
                    <a:cubicBezTo>
                      <a:pt x="0" y="15172"/>
                      <a:pt x="3458" y="22585"/>
                      <a:pt x="10141" y="25017"/>
                    </a:cubicBezTo>
                    <a:cubicBezTo>
                      <a:pt x="11579" y="25545"/>
                      <a:pt x="13071" y="25810"/>
                      <a:pt x="14561" y="25810"/>
                    </a:cubicBezTo>
                    <a:cubicBezTo>
                      <a:pt x="16412" y="25810"/>
                      <a:pt x="18262" y="25397"/>
                      <a:pt x="19997" y="24594"/>
                    </a:cubicBezTo>
                    <a:cubicBezTo>
                      <a:pt x="23127" y="23134"/>
                      <a:pt x="25496" y="20554"/>
                      <a:pt x="26670" y="17318"/>
                    </a:cubicBezTo>
                    <a:cubicBezTo>
                      <a:pt x="27854" y="14072"/>
                      <a:pt x="27695" y="10571"/>
                      <a:pt x="26247" y="7452"/>
                    </a:cubicBezTo>
                    <a:cubicBezTo>
                      <a:pt x="24788" y="4332"/>
                      <a:pt x="22207" y="1953"/>
                      <a:pt x="18960" y="779"/>
                    </a:cubicBezTo>
                    <a:cubicBezTo>
                      <a:pt x="17509" y="251"/>
                      <a:pt x="16024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2344738" y="-659917"/>
                <a:ext cx="1203379" cy="1114845"/>
              </a:xfrm>
              <a:custGeom>
                <a:avLst/>
                <a:gdLst/>
                <a:ahLst/>
                <a:cxnLst/>
                <a:rect l="l" t="t" r="r" b="b"/>
                <a:pathLst>
                  <a:path w="27062" h="25071" extrusionOk="0">
                    <a:moveTo>
                      <a:pt x="14146" y="1273"/>
                    </a:moveTo>
                    <a:cubicBezTo>
                      <a:pt x="15423" y="1273"/>
                      <a:pt x="16721" y="1492"/>
                      <a:pt x="17988" y="1954"/>
                    </a:cubicBezTo>
                    <a:cubicBezTo>
                      <a:pt x="23826" y="4080"/>
                      <a:pt x="26850" y="10552"/>
                      <a:pt x="24724" y="16389"/>
                    </a:cubicBezTo>
                    <a:cubicBezTo>
                      <a:pt x="23688" y="19212"/>
                      <a:pt x="21626" y="21465"/>
                      <a:pt x="18898" y="22734"/>
                    </a:cubicBezTo>
                    <a:cubicBezTo>
                      <a:pt x="17383" y="23444"/>
                      <a:pt x="15768" y="23799"/>
                      <a:pt x="14147" y="23799"/>
                    </a:cubicBezTo>
                    <a:cubicBezTo>
                      <a:pt x="12848" y="23799"/>
                      <a:pt x="11546" y="23571"/>
                      <a:pt x="10290" y="23115"/>
                    </a:cubicBezTo>
                    <a:cubicBezTo>
                      <a:pt x="4452" y="20989"/>
                      <a:pt x="1428" y="14517"/>
                      <a:pt x="3553" y="8680"/>
                    </a:cubicBezTo>
                    <a:cubicBezTo>
                      <a:pt x="5217" y="4112"/>
                      <a:pt x="9548" y="1273"/>
                      <a:pt x="14146" y="1273"/>
                    </a:cubicBezTo>
                    <a:close/>
                    <a:moveTo>
                      <a:pt x="14144" y="1"/>
                    </a:moveTo>
                    <a:cubicBezTo>
                      <a:pt x="9026" y="1"/>
                      <a:pt x="4213" y="3165"/>
                      <a:pt x="2359" y="8247"/>
                    </a:cubicBezTo>
                    <a:cubicBezTo>
                      <a:pt x="0" y="14740"/>
                      <a:pt x="3363" y="21941"/>
                      <a:pt x="9856" y="24309"/>
                    </a:cubicBezTo>
                    <a:cubicBezTo>
                      <a:pt x="11252" y="24817"/>
                      <a:pt x="12701" y="25071"/>
                      <a:pt x="14149" y="25071"/>
                    </a:cubicBezTo>
                    <a:cubicBezTo>
                      <a:pt x="15947" y="25071"/>
                      <a:pt x="17745" y="24680"/>
                      <a:pt x="19437" y="23886"/>
                    </a:cubicBezTo>
                    <a:cubicBezTo>
                      <a:pt x="22472" y="22480"/>
                      <a:pt x="24766" y="19964"/>
                      <a:pt x="25919" y="16822"/>
                    </a:cubicBezTo>
                    <a:cubicBezTo>
                      <a:pt x="27062" y="13671"/>
                      <a:pt x="26913" y="10266"/>
                      <a:pt x="25496" y="7242"/>
                    </a:cubicBezTo>
                    <a:cubicBezTo>
                      <a:pt x="24079" y="4207"/>
                      <a:pt x="21573" y="1902"/>
                      <a:pt x="18421" y="760"/>
                    </a:cubicBezTo>
                    <a:cubicBezTo>
                      <a:pt x="17010" y="245"/>
                      <a:pt x="15565" y="1"/>
                      <a:pt x="141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2402591" y="-659650"/>
                <a:ext cx="1178878" cy="1092522"/>
              </a:xfrm>
              <a:custGeom>
                <a:avLst/>
                <a:gdLst/>
                <a:ahLst/>
                <a:cxnLst/>
                <a:rect l="l" t="t" r="r" b="b"/>
                <a:pathLst>
                  <a:path w="26511" h="24569" extrusionOk="0">
                    <a:moveTo>
                      <a:pt x="12669" y="1240"/>
                    </a:moveTo>
                    <a:cubicBezTo>
                      <a:pt x="13917" y="1240"/>
                      <a:pt x="15196" y="1462"/>
                      <a:pt x="16433" y="1906"/>
                    </a:cubicBezTo>
                    <a:cubicBezTo>
                      <a:pt x="22154" y="3989"/>
                      <a:pt x="25105" y="10334"/>
                      <a:pt x="23021" y="16055"/>
                    </a:cubicBezTo>
                    <a:cubicBezTo>
                      <a:pt x="21393" y="20529"/>
                      <a:pt x="17153" y="23309"/>
                      <a:pt x="12648" y="23309"/>
                    </a:cubicBezTo>
                    <a:cubicBezTo>
                      <a:pt x="11400" y="23309"/>
                      <a:pt x="10120" y="23098"/>
                      <a:pt x="8883" y="22644"/>
                    </a:cubicBezTo>
                    <a:cubicBezTo>
                      <a:pt x="6112" y="21638"/>
                      <a:pt x="3902" y="19608"/>
                      <a:pt x="2654" y="16943"/>
                    </a:cubicBezTo>
                    <a:cubicBezTo>
                      <a:pt x="1417" y="14268"/>
                      <a:pt x="1279" y="11275"/>
                      <a:pt x="2294" y="8504"/>
                    </a:cubicBezTo>
                    <a:cubicBezTo>
                      <a:pt x="3923" y="4032"/>
                      <a:pt x="8164" y="1240"/>
                      <a:pt x="12669" y="1240"/>
                    </a:cubicBezTo>
                    <a:close/>
                    <a:moveTo>
                      <a:pt x="12670" y="1"/>
                    </a:moveTo>
                    <a:cubicBezTo>
                      <a:pt x="7656" y="1"/>
                      <a:pt x="2934" y="3098"/>
                      <a:pt x="1121" y="8082"/>
                    </a:cubicBezTo>
                    <a:cubicBezTo>
                      <a:pt x="0" y="11159"/>
                      <a:pt x="148" y="14490"/>
                      <a:pt x="1533" y="17462"/>
                    </a:cubicBezTo>
                    <a:cubicBezTo>
                      <a:pt x="2919" y="20444"/>
                      <a:pt x="5372" y="22696"/>
                      <a:pt x="8460" y="23817"/>
                    </a:cubicBezTo>
                    <a:cubicBezTo>
                      <a:pt x="9824" y="24314"/>
                      <a:pt x="11252" y="24568"/>
                      <a:pt x="12669" y="24568"/>
                    </a:cubicBezTo>
                    <a:cubicBezTo>
                      <a:pt x="14434" y="24568"/>
                      <a:pt x="16201" y="24176"/>
                      <a:pt x="17851" y="23405"/>
                    </a:cubicBezTo>
                    <a:cubicBezTo>
                      <a:pt x="20822" y="22019"/>
                      <a:pt x="23075" y="19566"/>
                      <a:pt x="24195" y="16478"/>
                    </a:cubicBezTo>
                    <a:cubicBezTo>
                      <a:pt x="26511" y="10123"/>
                      <a:pt x="23223" y="3059"/>
                      <a:pt x="16856" y="743"/>
                    </a:cubicBezTo>
                    <a:cubicBezTo>
                      <a:pt x="15476" y="240"/>
                      <a:pt x="14062" y="1"/>
                      <a:pt x="12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2380001" y="-629012"/>
                <a:ext cx="1157267" cy="1025687"/>
              </a:xfrm>
              <a:custGeom>
                <a:avLst/>
                <a:gdLst/>
                <a:ahLst/>
                <a:cxnLst/>
                <a:rect l="l" t="t" r="r" b="b"/>
                <a:pathLst>
                  <a:path w="26025" h="23066" extrusionOk="0">
                    <a:moveTo>
                      <a:pt x="13218" y="641"/>
                    </a:moveTo>
                    <a:cubicBezTo>
                      <a:pt x="14475" y="641"/>
                      <a:pt x="15754" y="857"/>
                      <a:pt x="17005" y="1312"/>
                    </a:cubicBezTo>
                    <a:cubicBezTo>
                      <a:pt x="22747" y="3406"/>
                      <a:pt x="25708" y="9761"/>
                      <a:pt x="23625" y="15514"/>
                    </a:cubicBezTo>
                    <a:cubicBezTo>
                      <a:pt x="21987" y="20006"/>
                      <a:pt x="17741" y="22796"/>
                      <a:pt x="13216" y="22796"/>
                    </a:cubicBezTo>
                    <a:cubicBezTo>
                      <a:pt x="11957" y="22796"/>
                      <a:pt x="10675" y="22580"/>
                      <a:pt x="9422" y="22124"/>
                    </a:cubicBezTo>
                    <a:cubicBezTo>
                      <a:pt x="3681" y="20040"/>
                      <a:pt x="720" y="13685"/>
                      <a:pt x="2802" y="7932"/>
                    </a:cubicBezTo>
                    <a:cubicBezTo>
                      <a:pt x="4441" y="3438"/>
                      <a:pt x="8690" y="641"/>
                      <a:pt x="13218" y="641"/>
                    </a:cubicBezTo>
                    <a:close/>
                    <a:moveTo>
                      <a:pt x="13020" y="1"/>
                    </a:moveTo>
                    <a:cubicBezTo>
                      <a:pt x="8308" y="1"/>
                      <a:pt x="3884" y="2910"/>
                      <a:pt x="2179" y="7594"/>
                    </a:cubicBezTo>
                    <a:cubicBezTo>
                      <a:pt x="1" y="13568"/>
                      <a:pt x="3088" y="20188"/>
                      <a:pt x="9063" y="22367"/>
                    </a:cubicBezTo>
                    <a:cubicBezTo>
                      <a:pt x="10365" y="22840"/>
                      <a:pt x="11697" y="23065"/>
                      <a:pt x="13006" y="23065"/>
                    </a:cubicBezTo>
                    <a:cubicBezTo>
                      <a:pt x="17718" y="23065"/>
                      <a:pt x="22142" y="20158"/>
                      <a:pt x="23846" y="15483"/>
                    </a:cubicBezTo>
                    <a:cubicBezTo>
                      <a:pt x="26025" y="9497"/>
                      <a:pt x="22937" y="2877"/>
                      <a:pt x="16963" y="699"/>
                    </a:cubicBezTo>
                    <a:cubicBezTo>
                      <a:pt x="15661" y="225"/>
                      <a:pt x="14329" y="1"/>
                      <a:pt x="13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3221726" y="271499"/>
                <a:ext cx="300067" cy="307137"/>
              </a:xfrm>
              <a:custGeom>
                <a:avLst/>
                <a:gdLst/>
                <a:ahLst/>
                <a:cxnLst/>
                <a:rect l="l" t="t" r="r" b="b"/>
                <a:pathLst>
                  <a:path w="6748" h="6907" extrusionOk="0">
                    <a:moveTo>
                      <a:pt x="3670" y="1"/>
                    </a:moveTo>
                    <a:lnTo>
                      <a:pt x="1" y="2665"/>
                    </a:lnTo>
                    <a:lnTo>
                      <a:pt x="3077" y="6906"/>
                    </a:lnTo>
                    <a:lnTo>
                      <a:pt x="6747" y="4241"/>
                    </a:lnTo>
                    <a:lnTo>
                      <a:pt x="36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3266371" y="341580"/>
                <a:ext cx="293041" cy="269473"/>
              </a:xfrm>
              <a:custGeom>
                <a:avLst/>
                <a:gdLst/>
                <a:ahLst/>
                <a:cxnLst/>
                <a:rect l="l" t="t" r="r" b="b"/>
                <a:pathLst>
                  <a:path w="6590" h="6060" extrusionOk="0">
                    <a:moveTo>
                      <a:pt x="4644" y="1"/>
                    </a:moveTo>
                    <a:lnTo>
                      <a:pt x="33" y="3352"/>
                    </a:lnTo>
                    <a:lnTo>
                      <a:pt x="1" y="3374"/>
                    </a:lnTo>
                    <a:lnTo>
                      <a:pt x="1947" y="6060"/>
                    </a:lnTo>
                    <a:lnTo>
                      <a:pt x="6557" y="2708"/>
                    </a:lnTo>
                    <a:lnTo>
                      <a:pt x="6589" y="2687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2402591" y="-659650"/>
                <a:ext cx="1178878" cy="1092522"/>
              </a:xfrm>
              <a:custGeom>
                <a:avLst/>
                <a:gdLst/>
                <a:ahLst/>
                <a:cxnLst/>
                <a:rect l="l" t="t" r="r" b="b"/>
                <a:pathLst>
                  <a:path w="26511" h="24569" extrusionOk="0">
                    <a:moveTo>
                      <a:pt x="12669" y="1240"/>
                    </a:moveTo>
                    <a:cubicBezTo>
                      <a:pt x="13917" y="1240"/>
                      <a:pt x="15196" y="1462"/>
                      <a:pt x="16433" y="1906"/>
                    </a:cubicBezTo>
                    <a:cubicBezTo>
                      <a:pt x="22154" y="3989"/>
                      <a:pt x="25105" y="10334"/>
                      <a:pt x="23021" y="16055"/>
                    </a:cubicBezTo>
                    <a:cubicBezTo>
                      <a:pt x="21393" y="20529"/>
                      <a:pt x="17153" y="23309"/>
                      <a:pt x="12648" y="23309"/>
                    </a:cubicBezTo>
                    <a:cubicBezTo>
                      <a:pt x="11400" y="23309"/>
                      <a:pt x="10120" y="23098"/>
                      <a:pt x="8883" y="22644"/>
                    </a:cubicBezTo>
                    <a:cubicBezTo>
                      <a:pt x="6112" y="21638"/>
                      <a:pt x="3902" y="19608"/>
                      <a:pt x="2654" y="16943"/>
                    </a:cubicBezTo>
                    <a:cubicBezTo>
                      <a:pt x="1417" y="14268"/>
                      <a:pt x="1279" y="11275"/>
                      <a:pt x="2294" y="8504"/>
                    </a:cubicBezTo>
                    <a:cubicBezTo>
                      <a:pt x="3923" y="4032"/>
                      <a:pt x="8164" y="1240"/>
                      <a:pt x="12669" y="1240"/>
                    </a:cubicBezTo>
                    <a:close/>
                    <a:moveTo>
                      <a:pt x="12670" y="1"/>
                    </a:moveTo>
                    <a:cubicBezTo>
                      <a:pt x="7656" y="1"/>
                      <a:pt x="2934" y="3098"/>
                      <a:pt x="1121" y="8082"/>
                    </a:cubicBezTo>
                    <a:cubicBezTo>
                      <a:pt x="0" y="11159"/>
                      <a:pt x="148" y="14490"/>
                      <a:pt x="1533" y="17462"/>
                    </a:cubicBezTo>
                    <a:cubicBezTo>
                      <a:pt x="2919" y="20444"/>
                      <a:pt x="5372" y="22696"/>
                      <a:pt x="8460" y="23817"/>
                    </a:cubicBezTo>
                    <a:cubicBezTo>
                      <a:pt x="9824" y="24314"/>
                      <a:pt x="11252" y="24568"/>
                      <a:pt x="12669" y="24568"/>
                    </a:cubicBezTo>
                    <a:cubicBezTo>
                      <a:pt x="14434" y="24568"/>
                      <a:pt x="16201" y="24176"/>
                      <a:pt x="17851" y="23405"/>
                    </a:cubicBezTo>
                    <a:cubicBezTo>
                      <a:pt x="20822" y="22019"/>
                      <a:pt x="23075" y="19566"/>
                      <a:pt x="24195" y="16478"/>
                    </a:cubicBezTo>
                    <a:cubicBezTo>
                      <a:pt x="26511" y="10123"/>
                      <a:pt x="23223" y="3059"/>
                      <a:pt x="16856" y="743"/>
                    </a:cubicBezTo>
                    <a:cubicBezTo>
                      <a:pt x="15476" y="240"/>
                      <a:pt x="14062" y="1"/>
                      <a:pt x="12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2380001" y="-629012"/>
                <a:ext cx="1157267" cy="1025687"/>
              </a:xfrm>
              <a:custGeom>
                <a:avLst/>
                <a:gdLst/>
                <a:ahLst/>
                <a:cxnLst/>
                <a:rect l="l" t="t" r="r" b="b"/>
                <a:pathLst>
                  <a:path w="26025" h="23066" extrusionOk="0">
                    <a:moveTo>
                      <a:pt x="13218" y="641"/>
                    </a:moveTo>
                    <a:cubicBezTo>
                      <a:pt x="14475" y="641"/>
                      <a:pt x="15754" y="857"/>
                      <a:pt x="17005" y="1312"/>
                    </a:cubicBezTo>
                    <a:cubicBezTo>
                      <a:pt x="22747" y="3406"/>
                      <a:pt x="25708" y="9761"/>
                      <a:pt x="23625" y="15514"/>
                    </a:cubicBezTo>
                    <a:cubicBezTo>
                      <a:pt x="21987" y="20006"/>
                      <a:pt x="17741" y="22796"/>
                      <a:pt x="13216" y="22796"/>
                    </a:cubicBezTo>
                    <a:cubicBezTo>
                      <a:pt x="11957" y="22796"/>
                      <a:pt x="10675" y="22580"/>
                      <a:pt x="9422" y="22124"/>
                    </a:cubicBezTo>
                    <a:cubicBezTo>
                      <a:pt x="3681" y="20040"/>
                      <a:pt x="720" y="13685"/>
                      <a:pt x="2802" y="7932"/>
                    </a:cubicBezTo>
                    <a:cubicBezTo>
                      <a:pt x="4441" y="3438"/>
                      <a:pt x="8690" y="641"/>
                      <a:pt x="13218" y="641"/>
                    </a:cubicBezTo>
                    <a:close/>
                    <a:moveTo>
                      <a:pt x="13020" y="1"/>
                    </a:moveTo>
                    <a:cubicBezTo>
                      <a:pt x="8308" y="1"/>
                      <a:pt x="3884" y="2910"/>
                      <a:pt x="2179" y="7594"/>
                    </a:cubicBezTo>
                    <a:cubicBezTo>
                      <a:pt x="1" y="13568"/>
                      <a:pt x="3088" y="20188"/>
                      <a:pt x="9063" y="22367"/>
                    </a:cubicBezTo>
                    <a:cubicBezTo>
                      <a:pt x="10365" y="22840"/>
                      <a:pt x="11697" y="23065"/>
                      <a:pt x="13006" y="23065"/>
                    </a:cubicBezTo>
                    <a:cubicBezTo>
                      <a:pt x="17718" y="23065"/>
                      <a:pt x="22142" y="20158"/>
                      <a:pt x="23846" y="15483"/>
                    </a:cubicBezTo>
                    <a:cubicBezTo>
                      <a:pt x="26025" y="9497"/>
                      <a:pt x="22937" y="2877"/>
                      <a:pt x="16963" y="699"/>
                    </a:cubicBezTo>
                    <a:cubicBezTo>
                      <a:pt x="15661" y="225"/>
                      <a:pt x="14329" y="1"/>
                      <a:pt x="1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3317642" y="423400"/>
                <a:ext cx="683288" cy="786274"/>
              </a:xfrm>
              <a:custGeom>
                <a:avLst/>
                <a:gdLst/>
                <a:ahLst/>
                <a:cxnLst/>
                <a:rect l="l" t="t" r="r" b="b"/>
                <a:pathLst>
                  <a:path w="15366" h="17682" extrusionOk="0">
                    <a:moveTo>
                      <a:pt x="5309" y="1"/>
                    </a:moveTo>
                    <a:lnTo>
                      <a:pt x="1" y="3860"/>
                    </a:lnTo>
                    <a:lnTo>
                      <a:pt x="10047" y="17682"/>
                    </a:lnTo>
                    <a:lnTo>
                      <a:pt x="15366" y="13822"/>
                    </a:lnTo>
                    <a:lnTo>
                      <a:pt x="53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3754491" y="1032338"/>
                <a:ext cx="251152" cy="175913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956" extrusionOk="0">
                    <a:moveTo>
                      <a:pt x="5362" y="1"/>
                    </a:moveTo>
                    <a:cubicBezTo>
                      <a:pt x="4979" y="1"/>
                      <a:pt x="3810" y="635"/>
                      <a:pt x="2528" y="1566"/>
                    </a:cubicBezTo>
                    <a:cubicBezTo>
                      <a:pt x="1058" y="2634"/>
                      <a:pt x="0" y="3681"/>
                      <a:pt x="160" y="3913"/>
                    </a:cubicBezTo>
                    <a:cubicBezTo>
                      <a:pt x="181" y="3942"/>
                      <a:pt x="222" y="3956"/>
                      <a:pt x="279" y="3956"/>
                    </a:cubicBezTo>
                    <a:cubicBezTo>
                      <a:pt x="670" y="3956"/>
                      <a:pt x="1839" y="3322"/>
                      <a:pt x="3120" y="2391"/>
                    </a:cubicBezTo>
                    <a:cubicBezTo>
                      <a:pt x="4590" y="1323"/>
                      <a:pt x="5647" y="265"/>
                      <a:pt x="5478" y="43"/>
                    </a:cubicBezTo>
                    <a:cubicBezTo>
                      <a:pt x="5458" y="15"/>
                      <a:pt x="541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2694119" y="-562577"/>
                <a:ext cx="458504" cy="109034"/>
              </a:xfrm>
              <a:custGeom>
                <a:avLst/>
                <a:gdLst/>
                <a:ahLst/>
                <a:cxnLst/>
                <a:rect l="l" t="t" r="r" b="b"/>
                <a:pathLst>
                  <a:path w="10311" h="2452" extrusionOk="0">
                    <a:moveTo>
                      <a:pt x="6493" y="0"/>
                    </a:moveTo>
                    <a:cubicBezTo>
                      <a:pt x="4096" y="0"/>
                      <a:pt x="1788" y="884"/>
                      <a:pt x="1" y="2441"/>
                    </a:cubicBezTo>
                    <a:cubicBezTo>
                      <a:pt x="1364" y="1882"/>
                      <a:pt x="2884" y="1585"/>
                      <a:pt x="4466" y="1585"/>
                    </a:cubicBezTo>
                    <a:cubicBezTo>
                      <a:pt x="5938" y="1585"/>
                      <a:pt x="7464" y="1842"/>
                      <a:pt x="8968" y="2388"/>
                    </a:cubicBezTo>
                    <a:cubicBezTo>
                      <a:pt x="9021" y="2409"/>
                      <a:pt x="9084" y="2430"/>
                      <a:pt x="9137" y="2451"/>
                    </a:cubicBezTo>
                    <a:lnTo>
                      <a:pt x="10311" y="770"/>
                    </a:lnTo>
                    <a:cubicBezTo>
                      <a:pt x="10163" y="707"/>
                      <a:pt x="10015" y="653"/>
                      <a:pt x="9866" y="601"/>
                    </a:cubicBezTo>
                    <a:cubicBezTo>
                      <a:pt x="8752" y="193"/>
                      <a:pt x="7613" y="0"/>
                      <a:pt x="6493" y="0"/>
                    </a:cubicBezTo>
                    <a:close/>
                  </a:path>
                </a:pathLst>
              </a:custGeom>
              <a:solidFill>
                <a:srgbClr val="FFFFFF">
                  <a:alpha val="44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3147865" y="-505792"/>
                <a:ext cx="273297" cy="363077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8165" extrusionOk="0">
                    <a:moveTo>
                      <a:pt x="1143" y="1"/>
                    </a:moveTo>
                    <a:lnTo>
                      <a:pt x="1" y="1629"/>
                    </a:lnTo>
                    <a:cubicBezTo>
                      <a:pt x="2983" y="3067"/>
                      <a:pt x="5161" y="5478"/>
                      <a:pt x="6145" y="8165"/>
                    </a:cubicBezTo>
                    <a:cubicBezTo>
                      <a:pt x="6007" y="4812"/>
                      <a:pt x="4146" y="1693"/>
                      <a:pt x="1143" y="1"/>
                    </a:cubicBezTo>
                    <a:close/>
                  </a:path>
                </a:pathLst>
              </a:custGeom>
              <a:solidFill>
                <a:srgbClr val="FFFFFF">
                  <a:alpha val="44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2523898" y="-68455"/>
                <a:ext cx="861024" cy="422886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95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" y="4442"/>
                      <a:pt x="3342" y="8365"/>
                      <a:pt x="7899" y="9306"/>
                    </a:cubicBezTo>
                    <a:cubicBezTo>
                      <a:pt x="8570" y="9444"/>
                      <a:pt x="9239" y="9510"/>
                      <a:pt x="9899" y="9510"/>
                    </a:cubicBezTo>
                    <a:cubicBezTo>
                      <a:pt x="14207" y="9510"/>
                      <a:pt x="18097" y="6684"/>
                      <a:pt x="19363" y="2475"/>
                    </a:cubicBezTo>
                    <a:lnTo>
                      <a:pt x="19363" y="2475"/>
                    </a:lnTo>
                    <a:cubicBezTo>
                      <a:pt x="17736" y="6135"/>
                      <a:pt x="14078" y="8513"/>
                      <a:pt x="10065" y="8513"/>
                    </a:cubicBezTo>
                    <a:cubicBezTo>
                      <a:pt x="9383" y="8513"/>
                      <a:pt x="8690" y="8444"/>
                      <a:pt x="7995" y="8301"/>
                    </a:cubicBezTo>
                    <a:cubicBezTo>
                      <a:pt x="3754" y="7424"/>
                      <a:pt x="677" y="402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4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90" name="Google Shape;590;p33"/>
          <p:cNvSpPr/>
          <p:nvPr/>
        </p:nvSpPr>
        <p:spPr>
          <a:xfrm rot="9394628">
            <a:off x="2845715" y="4304000"/>
            <a:ext cx="366246" cy="1087108"/>
          </a:xfrm>
          <a:custGeom>
            <a:avLst/>
            <a:gdLst/>
            <a:ahLst/>
            <a:cxnLst/>
            <a:rect l="l" t="t" r="r" b="b"/>
            <a:pathLst>
              <a:path w="5606" h="16640" extrusionOk="0">
                <a:moveTo>
                  <a:pt x="2804" y="1"/>
                </a:moveTo>
                <a:cubicBezTo>
                  <a:pt x="2626" y="1"/>
                  <a:pt x="2448" y="18"/>
                  <a:pt x="2275" y="53"/>
                </a:cubicBezTo>
                <a:cubicBezTo>
                  <a:pt x="1640" y="169"/>
                  <a:pt x="1058" y="529"/>
                  <a:pt x="646" y="1026"/>
                </a:cubicBezTo>
                <a:cubicBezTo>
                  <a:pt x="233" y="1513"/>
                  <a:pt x="1" y="2157"/>
                  <a:pt x="12" y="2803"/>
                </a:cubicBezTo>
                <a:lnTo>
                  <a:pt x="12" y="6208"/>
                </a:lnTo>
                <a:lnTo>
                  <a:pt x="12" y="13018"/>
                </a:lnTo>
                <a:lnTo>
                  <a:pt x="12" y="13874"/>
                </a:lnTo>
                <a:lnTo>
                  <a:pt x="12" y="14297"/>
                </a:lnTo>
                <a:cubicBezTo>
                  <a:pt x="12" y="14435"/>
                  <a:pt x="12" y="14626"/>
                  <a:pt x="43" y="14774"/>
                </a:cubicBezTo>
                <a:cubicBezTo>
                  <a:pt x="139" y="15439"/>
                  <a:pt x="562" y="16032"/>
                  <a:pt x="1154" y="16360"/>
                </a:cubicBezTo>
                <a:cubicBezTo>
                  <a:pt x="1484" y="16546"/>
                  <a:pt x="1862" y="16640"/>
                  <a:pt x="2239" y="16640"/>
                </a:cubicBezTo>
                <a:cubicBezTo>
                  <a:pt x="2527" y="16640"/>
                  <a:pt x="2813" y="16585"/>
                  <a:pt x="3078" y="16476"/>
                </a:cubicBezTo>
                <a:cubicBezTo>
                  <a:pt x="3692" y="16222"/>
                  <a:pt x="4188" y="15672"/>
                  <a:pt x="4369" y="15027"/>
                </a:cubicBezTo>
                <a:cubicBezTo>
                  <a:pt x="4411" y="14868"/>
                  <a:pt x="4442" y="14710"/>
                  <a:pt x="4453" y="14541"/>
                </a:cubicBezTo>
                <a:lnTo>
                  <a:pt x="4453" y="14414"/>
                </a:lnTo>
                <a:lnTo>
                  <a:pt x="4453" y="14308"/>
                </a:lnTo>
                <a:lnTo>
                  <a:pt x="4453" y="14097"/>
                </a:lnTo>
                <a:lnTo>
                  <a:pt x="4453" y="13240"/>
                </a:lnTo>
                <a:lnTo>
                  <a:pt x="4453" y="11538"/>
                </a:lnTo>
                <a:lnTo>
                  <a:pt x="4453" y="8133"/>
                </a:lnTo>
                <a:lnTo>
                  <a:pt x="4453" y="6430"/>
                </a:lnTo>
                <a:lnTo>
                  <a:pt x="4453" y="5584"/>
                </a:lnTo>
                <a:cubicBezTo>
                  <a:pt x="4453" y="5457"/>
                  <a:pt x="4453" y="5266"/>
                  <a:pt x="4421" y="5087"/>
                </a:cubicBezTo>
                <a:cubicBezTo>
                  <a:pt x="4390" y="4918"/>
                  <a:pt x="4326" y="4749"/>
                  <a:pt x="4242" y="4601"/>
                </a:cubicBezTo>
                <a:cubicBezTo>
                  <a:pt x="4061" y="4294"/>
                  <a:pt x="3797" y="4040"/>
                  <a:pt x="3469" y="3892"/>
                </a:cubicBezTo>
                <a:cubicBezTo>
                  <a:pt x="3247" y="3788"/>
                  <a:pt x="3004" y="3736"/>
                  <a:pt x="2759" y="3736"/>
                </a:cubicBezTo>
                <a:cubicBezTo>
                  <a:pt x="2654" y="3736"/>
                  <a:pt x="2548" y="3746"/>
                  <a:pt x="2444" y="3765"/>
                </a:cubicBezTo>
                <a:cubicBezTo>
                  <a:pt x="1746" y="3892"/>
                  <a:pt x="1164" y="4505"/>
                  <a:pt x="1090" y="5214"/>
                </a:cubicBezTo>
                <a:cubicBezTo>
                  <a:pt x="1079" y="5288"/>
                  <a:pt x="1079" y="5393"/>
                  <a:pt x="1079" y="5468"/>
                </a:cubicBezTo>
                <a:lnTo>
                  <a:pt x="1079" y="5679"/>
                </a:lnTo>
                <a:lnTo>
                  <a:pt x="1079" y="6102"/>
                </a:lnTo>
                <a:lnTo>
                  <a:pt x="1079" y="6958"/>
                </a:lnTo>
                <a:lnTo>
                  <a:pt x="1079" y="8661"/>
                </a:lnTo>
                <a:lnTo>
                  <a:pt x="1079" y="12067"/>
                </a:lnTo>
                <a:lnTo>
                  <a:pt x="1735" y="12067"/>
                </a:lnTo>
                <a:lnTo>
                  <a:pt x="1735" y="8661"/>
                </a:lnTo>
                <a:lnTo>
                  <a:pt x="1735" y="6958"/>
                </a:lnTo>
                <a:lnTo>
                  <a:pt x="1735" y="6102"/>
                </a:lnTo>
                <a:lnTo>
                  <a:pt x="1735" y="5679"/>
                </a:lnTo>
                <a:lnTo>
                  <a:pt x="1735" y="5468"/>
                </a:lnTo>
                <a:lnTo>
                  <a:pt x="1735" y="5288"/>
                </a:lnTo>
                <a:cubicBezTo>
                  <a:pt x="1788" y="4865"/>
                  <a:pt x="2137" y="4484"/>
                  <a:pt x="2571" y="4410"/>
                </a:cubicBezTo>
                <a:cubicBezTo>
                  <a:pt x="2637" y="4395"/>
                  <a:pt x="2704" y="4388"/>
                  <a:pt x="2771" y="4388"/>
                </a:cubicBezTo>
                <a:cubicBezTo>
                  <a:pt x="3133" y="4388"/>
                  <a:pt x="3492" y="4597"/>
                  <a:pt x="3671" y="4918"/>
                </a:cubicBezTo>
                <a:cubicBezTo>
                  <a:pt x="3723" y="5013"/>
                  <a:pt x="3755" y="5118"/>
                  <a:pt x="3776" y="5224"/>
                </a:cubicBezTo>
                <a:cubicBezTo>
                  <a:pt x="3797" y="5330"/>
                  <a:pt x="3797" y="5426"/>
                  <a:pt x="3797" y="5584"/>
                </a:cubicBezTo>
                <a:lnTo>
                  <a:pt x="3797" y="6430"/>
                </a:lnTo>
                <a:lnTo>
                  <a:pt x="3797" y="8133"/>
                </a:lnTo>
                <a:lnTo>
                  <a:pt x="3797" y="11538"/>
                </a:lnTo>
                <a:lnTo>
                  <a:pt x="3797" y="13240"/>
                </a:lnTo>
                <a:lnTo>
                  <a:pt x="3797" y="14097"/>
                </a:lnTo>
                <a:lnTo>
                  <a:pt x="3797" y="14308"/>
                </a:lnTo>
                <a:lnTo>
                  <a:pt x="3797" y="14414"/>
                </a:lnTo>
                <a:lnTo>
                  <a:pt x="3797" y="14509"/>
                </a:lnTo>
                <a:cubicBezTo>
                  <a:pt x="3786" y="14626"/>
                  <a:pt x="3765" y="14742"/>
                  <a:pt x="3734" y="14847"/>
                </a:cubicBezTo>
                <a:cubicBezTo>
                  <a:pt x="3607" y="15302"/>
                  <a:pt x="3258" y="15693"/>
                  <a:pt x="2825" y="15862"/>
                </a:cubicBezTo>
                <a:cubicBezTo>
                  <a:pt x="2633" y="15942"/>
                  <a:pt x="2424" y="15983"/>
                  <a:pt x="2217" y="15983"/>
                </a:cubicBezTo>
                <a:cubicBezTo>
                  <a:pt x="1955" y="15983"/>
                  <a:pt x="1695" y="15919"/>
                  <a:pt x="1471" y="15789"/>
                </a:cubicBezTo>
                <a:cubicBezTo>
                  <a:pt x="1058" y="15556"/>
                  <a:pt x="762" y="15133"/>
                  <a:pt x="688" y="14668"/>
                </a:cubicBezTo>
                <a:cubicBezTo>
                  <a:pt x="646" y="14456"/>
                  <a:pt x="667" y="14160"/>
                  <a:pt x="667" y="13874"/>
                </a:cubicBezTo>
                <a:lnTo>
                  <a:pt x="667" y="13018"/>
                </a:lnTo>
                <a:lnTo>
                  <a:pt x="667" y="6208"/>
                </a:lnTo>
                <a:lnTo>
                  <a:pt x="667" y="2803"/>
                </a:lnTo>
                <a:cubicBezTo>
                  <a:pt x="667" y="2305"/>
                  <a:pt x="837" y="1819"/>
                  <a:pt x="1154" y="1438"/>
                </a:cubicBezTo>
                <a:cubicBezTo>
                  <a:pt x="1460" y="1058"/>
                  <a:pt x="1915" y="794"/>
                  <a:pt x="2391" y="698"/>
                </a:cubicBezTo>
                <a:cubicBezTo>
                  <a:pt x="2529" y="671"/>
                  <a:pt x="2669" y="658"/>
                  <a:pt x="2810" y="658"/>
                </a:cubicBezTo>
                <a:cubicBezTo>
                  <a:pt x="3164" y="658"/>
                  <a:pt x="3518" y="743"/>
                  <a:pt x="3829" y="910"/>
                </a:cubicBezTo>
                <a:cubicBezTo>
                  <a:pt x="4263" y="1142"/>
                  <a:pt x="4611" y="1534"/>
                  <a:pt x="4802" y="1988"/>
                </a:cubicBezTo>
                <a:cubicBezTo>
                  <a:pt x="4886" y="2221"/>
                  <a:pt x="4940" y="2465"/>
                  <a:pt x="4950" y="2707"/>
                </a:cubicBezTo>
                <a:cubicBezTo>
                  <a:pt x="4950" y="2993"/>
                  <a:pt x="4950" y="3268"/>
                  <a:pt x="4961" y="3543"/>
                </a:cubicBezTo>
                <a:lnTo>
                  <a:pt x="4961" y="5245"/>
                </a:lnTo>
                <a:lnTo>
                  <a:pt x="4961" y="12067"/>
                </a:lnTo>
                <a:lnTo>
                  <a:pt x="5605" y="12067"/>
                </a:lnTo>
                <a:lnTo>
                  <a:pt x="5605" y="5245"/>
                </a:lnTo>
                <a:lnTo>
                  <a:pt x="5605" y="3543"/>
                </a:lnTo>
                <a:lnTo>
                  <a:pt x="5605" y="2676"/>
                </a:lnTo>
                <a:cubicBezTo>
                  <a:pt x="5595" y="2359"/>
                  <a:pt x="5532" y="2042"/>
                  <a:pt x="5405" y="1745"/>
                </a:cubicBezTo>
                <a:cubicBezTo>
                  <a:pt x="5161" y="1142"/>
                  <a:pt x="4707" y="646"/>
                  <a:pt x="4136" y="339"/>
                </a:cubicBezTo>
                <a:cubicBezTo>
                  <a:pt x="3731" y="117"/>
                  <a:pt x="3266" y="1"/>
                  <a:pt x="28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47625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/>
          <p:nvPr/>
        </p:nvSpPr>
        <p:spPr>
          <a:xfrm rot="-642966">
            <a:off x="-146495" y="3972118"/>
            <a:ext cx="366236" cy="1087080"/>
          </a:xfrm>
          <a:custGeom>
            <a:avLst/>
            <a:gdLst/>
            <a:ahLst/>
            <a:cxnLst/>
            <a:rect l="l" t="t" r="r" b="b"/>
            <a:pathLst>
              <a:path w="5606" h="16640" extrusionOk="0">
                <a:moveTo>
                  <a:pt x="2804" y="1"/>
                </a:moveTo>
                <a:cubicBezTo>
                  <a:pt x="2626" y="1"/>
                  <a:pt x="2448" y="18"/>
                  <a:pt x="2275" y="53"/>
                </a:cubicBezTo>
                <a:cubicBezTo>
                  <a:pt x="1640" y="169"/>
                  <a:pt x="1058" y="529"/>
                  <a:pt x="646" y="1026"/>
                </a:cubicBezTo>
                <a:cubicBezTo>
                  <a:pt x="233" y="1513"/>
                  <a:pt x="1" y="2157"/>
                  <a:pt x="12" y="2803"/>
                </a:cubicBezTo>
                <a:lnTo>
                  <a:pt x="12" y="6208"/>
                </a:lnTo>
                <a:lnTo>
                  <a:pt x="12" y="13018"/>
                </a:lnTo>
                <a:lnTo>
                  <a:pt x="12" y="13874"/>
                </a:lnTo>
                <a:lnTo>
                  <a:pt x="12" y="14297"/>
                </a:lnTo>
                <a:cubicBezTo>
                  <a:pt x="12" y="14435"/>
                  <a:pt x="12" y="14626"/>
                  <a:pt x="43" y="14774"/>
                </a:cubicBezTo>
                <a:cubicBezTo>
                  <a:pt x="139" y="15439"/>
                  <a:pt x="562" y="16032"/>
                  <a:pt x="1154" y="16360"/>
                </a:cubicBezTo>
                <a:cubicBezTo>
                  <a:pt x="1484" y="16546"/>
                  <a:pt x="1862" y="16640"/>
                  <a:pt x="2239" y="16640"/>
                </a:cubicBezTo>
                <a:cubicBezTo>
                  <a:pt x="2527" y="16640"/>
                  <a:pt x="2813" y="16585"/>
                  <a:pt x="3078" y="16476"/>
                </a:cubicBezTo>
                <a:cubicBezTo>
                  <a:pt x="3692" y="16222"/>
                  <a:pt x="4188" y="15672"/>
                  <a:pt x="4369" y="15027"/>
                </a:cubicBezTo>
                <a:cubicBezTo>
                  <a:pt x="4411" y="14868"/>
                  <a:pt x="4442" y="14710"/>
                  <a:pt x="4453" y="14541"/>
                </a:cubicBezTo>
                <a:lnTo>
                  <a:pt x="4453" y="14414"/>
                </a:lnTo>
                <a:lnTo>
                  <a:pt x="4453" y="14308"/>
                </a:lnTo>
                <a:lnTo>
                  <a:pt x="4453" y="14097"/>
                </a:lnTo>
                <a:lnTo>
                  <a:pt x="4453" y="13240"/>
                </a:lnTo>
                <a:lnTo>
                  <a:pt x="4453" y="11538"/>
                </a:lnTo>
                <a:lnTo>
                  <a:pt x="4453" y="8133"/>
                </a:lnTo>
                <a:lnTo>
                  <a:pt x="4453" y="6430"/>
                </a:lnTo>
                <a:lnTo>
                  <a:pt x="4453" y="5584"/>
                </a:lnTo>
                <a:cubicBezTo>
                  <a:pt x="4453" y="5457"/>
                  <a:pt x="4453" y="5266"/>
                  <a:pt x="4421" y="5087"/>
                </a:cubicBezTo>
                <a:cubicBezTo>
                  <a:pt x="4390" y="4918"/>
                  <a:pt x="4326" y="4749"/>
                  <a:pt x="4242" y="4601"/>
                </a:cubicBezTo>
                <a:cubicBezTo>
                  <a:pt x="4061" y="4294"/>
                  <a:pt x="3797" y="4040"/>
                  <a:pt x="3469" y="3892"/>
                </a:cubicBezTo>
                <a:cubicBezTo>
                  <a:pt x="3247" y="3788"/>
                  <a:pt x="3004" y="3736"/>
                  <a:pt x="2759" y="3736"/>
                </a:cubicBezTo>
                <a:cubicBezTo>
                  <a:pt x="2654" y="3736"/>
                  <a:pt x="2548" y="3746"/>
                  <a:pt x="2444" y="3765"/>
                </a:cubicBezTo>
                <a:cubicBezTo>
                  <a:pt x="1746" y="3892"/>
                  <a:pt x="1164" y="4505"/>
                  <a:pt x="1090" y="5214"/>
                </a:cubicBezTo>
                <a:cubicBezTo>
                  <a:pt x="1079" y="5288"/>
                  <a:pt x="1079" y="5393"/>
                  <a:pt x="1079" y="5468"/>
                </a:cubicBezTo>
                <a:lnTo>
                  <a:pt x="1079" y="5679"/>
                </a:lnTo>
                <a:lnTo>
                  <a:pt x="1079" y="6102"/>
                </a:lnTo>
                <a:lnTo>
                  <a:pt x="1079" y="6958"/>
                </a:lnTo>
                <a:lnTo>
                  <a:pt x="1079" y="8661"/>
                </a:lnTo>
                <a:lnTo>
                  <a:pt x="1079" y="12067"/>
                </a:lnTo>
                <a:lnTo>
                  <a:pt x="1735" y="12067"/>
                </a:lnTo>
                <a:lnTo>
                  <a:pt x="1735" y="8661"/>
                </a:lnTo>
                <a:lnTo>
                  <a:pt x="1735" y="6958"/>
                </a:lnTo>
                <a:lnTo>
                  <a:pt x="1735" y="6102"/>
                </a:lnTo>
                <a:lnTo>
                  <a:pt x="1735" y="5679"/>
                </a:lnTo>
                <a:lnTo>
                  <a:pt x="1735" y="5468"/>
                </a:lnTo>
                <a:lnTo>
                  <a:pt x="1735" y="5288"/>
                </a:lnTo>
                <a:cubicBezTo>
                  <a:pt x="1788" y="4865"/>
                  <a:pt x="2137" y="4484"/>
                  <a:pt x="2571" y="4410"/>
                </a:cubicBezTo>
                <a:cubicBezTo>
                  <a:pt x="2637" y="4395"/>
                  <a:pt x="2704" y="4388"/>
                  <a:pt x="2771" y="4388"/>
                </a:cubicBezTo>
                <a:cubicBezTo>
                  <a:pt x="3133" y="4388"/>
                  <a:pt x="3492" y="4597"/>
                  <a:pt x="3671" y="4918"/>
                </a:cubicBezTo>
                <a:cubicBezTo>
                  <a:pt x="3723" y="5013"/>
                  <a:pt x="3755" y="5118"/>
                  <a:pt x="3776" y="5224"/>
                </a:cubicBezTo>
                <a:cubicBezTo>
                  <a:pt x="3797" y="5330"/>
                  <a:pt x="3797" y="5426"/>
                  <a:pt x="3797" y="5584"/>
                </a:cubicBezTo>
                <a:lnTo>
                  <a:pt x="3797" y="6430"/>
                </a:lnTo>
                <a:lnTo>
                  <a:pt x="3797" y="8133"/>
                </a:lnTo>
                <a:lnTo>
                  <a:pt x="3797" y="11538"/>
                </a:lnTo>
                <a:lnTo>
                  <a:pt x="3797" y="13240"/>
                </a:lnTo>
                <a:lnTo>
                  <a:pt x="3797" y="14097"/>
                </a:lnTo>
                <a:lnTo>
                  <a:pt x="3797" y="14308"/>
                </a:lnTo>
                <a:lnTo>
                  <a:pt x="3797" y="14414"/>
                </a:lnTo>
                <a:lnTo>
                  <a:pt x="3797" y="14509"/>
                </a:lnTo>
                <a:cubicBezTo>
                  <a:pt x="3786" y="14626"/>
                  <a:pt x="3765" y="14742"/>
                  <a:pt x="3734" y="14847"/>
                </a:cubicBezTo>
                <a:cubicBezTo>
                  <a:pt x="3607" y="15302"/>
                  <a:pt x="3258" y="15693"/>
                  <a:pt x="2825" y="15862"/>
                </a:cubicBezTo>
                <a:cubicBezTo>
                  <a:pt x="2633" y="15942"/>
                  <a:pt x="2424" y="15983"/>
                  <a:pt x="2217" y="15983"/>
                </a:cubicBezTo>
                <a:cubicBezTo>
                  <a:pt x="1955" y="15983"/>
                  <a:pt x="1695" y="15919"/>
                  <a:pt x="1471" y="15789"/>
                </a:cubicBezTo>
                <a:cubicBezTo>
                  <a:pt x="1058" y="15556"/>
                  <a:pt x="762" y="15133"/>
                  <a:pt x="688" y="14668"/>
                </a:cubicBezTo>
                <a:cubicBezTo>
                  <a:pt x="646" y="14456"/>
                  <a:pt x="667" y="14160"/>
                  <a:pt x="667" y="13874"/>
                </a:cubicBezTo>
                <a:lnTo>
                  <a:pt x="667" y="13018"/>
                </a:lnTo>
                <a:lnTo>
                  <a:pt x="667" y="6208"/>
                </a:lnTo>
                <a:lnTo>
                  <a:pt x="667" y="2803"/>
                </a:lnTo>
                <a:cubicBezTo>
                  <a:pt x="667" y="2305"/>
                  <a:pt x="837" y="1819"/>
                  <a:pt x="1154" y="1438"/>
                </a:cubicBezTo>
                <a:cubicBezTo>
                  <a:pt x="1460" y="1058"/>
                  <a:pt x="1915" y="794"/>
                  <a:pt x="2391" y="698"/>
                </a:cubicBezTo>
                <a:cubicBezTo>
                  <a:pt x="2529" y="671"/>
                  <a:pt x="2669" y="658"/>
                  <a:pt x="2810" y="658"/>
                </a:cubicBezTo>
                <a:cubicBezTo>
                  <a:pt x="3164" y="658"/>
                  <a:pt x="3518" y="743"/>
                  <a:pt x="3829" y="910"/>
                </a:cubicBezTo>
                <a:cubicBezTo>
                  <a:pt x="4263" y="1142"/>
                  <a:pt x="4611" y="1534"/>
                  <a:pt x="4802" y="1988"/>
                </a:cubicBezTo>
                <a:cubicBezTo>
                  <a:pt x="4886" y="2221"/>
                  <a:pt x="4940" y="2465"/>
                  <a:pt x="4950" y="2707"/>
                </a:cubicBezTo>
                <a:cubicBezTo>
                  <a:pt x="4950" y="2993"/>
                  <a:pt x="4950" y="3268"/>
                  <a:pt x="4961" y="3543"/>
                </a:cubicBezTo>
                <a:lnTo>
                  <a:pt x="4961" y="5245"/>
                </a:lnTo>
                <a:lnTo>
                  <a:pt x="4961" y="12067"/>
                </a:lnTo>
                <a:lnTo>
                  <a:pt x="5605" y="12067"/>
                </a:lnTo>
                <a:lnTo>
                  <a:pt x="5605" y="5245"/>
                </a:lnTo>
                <a:lnTo>
                  <a:pt x="5605" y="3543"/>
                </a:lnTo>
                <a:lnTo>
                  <a:pt x="5605" y="2676"/>
                </a:lnTo>
                <a:cubicBezTo>
                  <a:pt x="5595" y="2359"/>
                  <a:pt x="5532" y="2042"/>
                  <a:pt x="5405" y="1745"/>
                </a:cubicBezTo>
                <a:cubicBezTo>
                  <a:pt x="5161" y="1142"/>
                  <a:pt x="4707" y="646"/>
                  <a:pt x="4136" y="339"/>
                </a:cubicBezTo>
                <a:cubicBezTo>
                  <a:pt x="3731" y="117"/>
                  <a:pt x="3266" y="1"/>
                  <a:pt x="28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" dist="47625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33"/>
          <p:cNvGrpSpPr/>
          <p:nvPr/>
        </p:nvGrpSpPr>
        <p:grpSpPr>
          <a:xfrm rot="2038126">
            <a:off x="861840" y="3791474"/>
            <a:ext cx="779391" cy="655191"/>
            <a:chOff x="7066829" y="1002722"/>
            <a:chExt cx="690358" cy="580345"/>
          </a:xfrm>
        </p:grpSpPr>
        <p:sp>
          <p:nvSpPr>
            <p:cNvPr id="593" name="Google Shape;593;p33"/>
            <p:cNvSpPr/>
            <p:nvPr/>
          </p:nvSpPr>
          <p:spPr>
            <a:xfrm>
              <a:off x="7289300" y="1059151"/>
              <a:ext cx="245950" cy="160883"/>
            </a:xfrm>
            <a:custGeom>
              <a:avLst/>
              <a:gdLst/>
              <a:ahLst/>
              <a:cxnLst/>
              <a:rect l="l" t="t" r="r" b="b"/>
              <a:pathLst>
                <a:path w="5531" h="3618" extrusionOk="0">
                  <a:moveTo>
                    <a:pt x="2760" y="1"/>
                  </a:moveTo>
                  <a:cubicBezTo>
                    <a:pt x="2316" y="1"/>
                    <a:pt x="1850" y="43"/>
                    <a:pt x="1396" y="180"/>
                  </a:cubicBezTo>
                  <a:cubicBezTo>
                    <a:pt x="952" y="328"/>
                    <a:pt x="497" y="614"/>
                    <a:pt x="243" y="1069"/>
                  </a:cubicBezTo>
                  <a:cubicBezTo>
                    <a:pt x="0" y="1534"/>
                    <a:pt x="0" y="2084"/>
                    <a:pt x="180" y="2539"/>
                  </a:cubicBezTo>
                  <a:cubicBezTo>
                    <a:pt x="233" y="2655"/>
                    <a:pt x="285" y="2772"/>
                    <a:pt x="360" y="2877"/>
                  </a:cubicBezTo>
                  <a:cubicBezTo>
                    <a:pt x="433" y="2993"/>
                    <a:pt x="518" y="3078"/>
                    <a:pt x="592" y="3162"/>
                  </a:cubicBezTo>
                  <a:cubicBezTo>
                    <a:pt x="751" y="3332"/>
                    <a:pt x="931" y="3480"/>
                    <a:pt x="1068" y="3617"/>
                  </a:cubicBezTo>
                  <a:cubicBezTo>
                    <a:pt x="1110" y="3575"/>
                    <a:pt x="1152" y="3543"/>
                    <a:pt x="1185" y="3501"/>
                  </a:cubicBezTo>
                  <a:lnTo>
                    <a:pt x="1300" y="3385"/>
                  </a:lnTo>
                  <a:lnTo>
                    <a:pt x="1417" y="3268"/>
                  </a:lnTo>
                  <a:cubicBezTo>
                    <a:pt x="1068" y="2941"/>
                    <a:pt x="762" y="2718"/>
                    <a:pt x="635" y="2370"/>
                  </a:cubicBezTo>
                  <a:cubicBezTo>
                    <a:pt x="497" y="2020"/>
                    <a:pt x="508" y="1618"/>
                    <a:pt x="677" y="1301"/>
                  </a:cubicBezTo>
                  <a:cubicBezTo>
                    <a:pt x="846" y="984"/>
                    <a:pt x="1174" y="772"/>
                    <a:pt x="1554" y="646"/>
                  </a:cubicBezTo>
                  <a:cubicBezTo>
                    <a:pt x="1925" y="519"/>
                    <a:pt x="2348" y="487"/>
                    <a:pt x="2760" y="476"/>
                  </a:cubicBezTo>
                  <a:cubicBezTo>
                    <a:pt x="3183" y="487"/>
                    <a:pt x="3596" y="519"/>
                    <a:pt x="3976" y="646"/>
                  </a:cubicBezTo>
                  <a:cubicBezTo>
                    <a:pt x="4357" y="772"/>
                    <a:pt x="4684" y="984"/>
                    <a:pt x="4854" y="1301"/>
                  </a:cubicBezTo>
                  <a:cubicBezTo>
                    <a:pt x="5023" y="1618"/>
                    <a:pt x="5023" y="2020"/>
                    <a:pt x="4886" y="2370"/>
                  </a:cubicBezTo>
                  <a:cubicBezTo>
                    <a:pt x="4769" y="2718"/>
                    <a:pt x="4452" y="2951"/>
                    <a:pt x="4113" y="3268"/>
                  </a:cubicBezTo>
                  <a:cubicBezTo>
                    <a:pt x="4146" y="3310"/>
                    <a:pt x="4188" y="3353"/>
                    <a:pt x="4219" y="3385"/>
                  </a:cubicBezTo>
                  <a:cubicBezTo>
                    <a:pt x="4261" y="3427"/>
                    <a:pt x="4304" y="3458"/>
                    <a:pt x="4336" y="3501"/>
                  </a:cubicBezTo>
                  <a:lnTo>
                    <a:pt x="4452" y="3617"/>
                  </a:lnTo>
                  <a:cubicBezTo>
                    <a:pt x="4590" y="3480"/>
                    <a:pt x="4769" y="3332"/>
                    <a:pt x="4928" y="3162"/>
                  </a:cubicBezTo>
                  <a:cubicBezTo>
                    <a:pt x="5013" y="3078"/>
                    <a:pt x="5097" y="2993"/>
                    <a:pt x="5171" y="2877"/>
                  </a:cubicBezTo>
                  <a:cubicBezTo>
                    <a:pt x="5234" y="2772"/>
                    <a:pt x="5298" y="2655"/>
                    <a:pt x="5340" y="2539"/>
                  </a:cubicBezTo>
                  <a:cubicBezTo>
                    <a:pt x="5520" y="2084"/>
                    <a:pt x="5530" y="1534"/>
                    <a:pt x="5277" y="1080"/>
                  </a:cubicBezTo>
                  <a:cubicBezTo>
                    <a:pt x="5034" y="614"/>
                    <a:pt x="4568" y="328"/>
                    <a:pt x="4124" y="191"/>
                  </a:cubicBezTo>
                  <a:cubicBezTo>
                    <a:pt x="3680" y="43"/>
                    <a:pt x="3215" y="1"/>
                    <a:pt x="2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7575181" y="1532686"/>
              <a:ext cx="156170" cy="50382"/>
            </a:xfrm>
            <a:custGeom>
              <a:avLst/>
              <a:gdLst/>
              <a:ahLst/>
              <a:cxnLst/>
              <a:rect l="l" t="t" r="r" b="b"/>
              <a:pathLst>
                <a:path w="3512" h="1133" extrusionOk="0">
                  <a:moveTo>
                    <a:pt x="1" y="0"/>
                  </a:moveTo>
                  <a:lnTo>
                    <a:pt x="1" y="350"/>
                  </a:lnTo>
                  <a:lnTo>
                    <a:pt x="1" y="1132"/>
                  </a:lnTo>
                  <a:lnTo>
                    <a:pt x="3512" y="1132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7093198" y="1532686"/>
              <a:ext cx="156125" cy="50382"/>
            </a:xfrm>
            <a:custGeom>
              <a:avLst/>
              <a:gdLst/>
              <a:ahLst/>
              <a:cxnLst/>
              <a:rect l="l" t="t" r="r" b="b"/>
              <a:pathLst>
                <a:path w="351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3511" y="1132"/>
                  </a:lnTo>
                  <a:lnTo>
                    <a:pt x="3511" y="350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7066829" y="1212475"/>
              <a:ext cx="690358" cy="370592"/>
            </a:xfrm>
            <a:custGeom>
              <a:avLst/>
              <a:gdLst/>
              <a:ahLst/>
              <a:cxnLst/>
              <a:rect l="l" t="t" r="r" b="b"/>
              <a:pathLst>
                <a:path w="15525" h="8334" extrusionOk="0">
                  <a:moveTo>
                    <a:pt x="2106" y="0"/>
                  </a:moveTo>
                  <a:cubicBezTo>
                    <a:pt x="1027" y="0"/>
                    <a:pt x="1" y="370"/>
                    <a:pt x="212" y="1883"/>
                  </a:cubicBezTo>
                  <a:cubicBezTo>
                    <a:pt x="424" y="3321"/>
                    <a:pt x="868" y="6842"/>
                    <a:pt x="910" y="7201"/>
                  </a:cubicBezTo>
                  <a:lnTo>
                    <a:pt x="4104" y="7201"/>
                  </a:lnTo>
                  <a:lnTo>
                    <a:pt x="4104" y="7551"/>
                  </a:lnTo>
                  <a:cubicBezTo>
                    <a:pt x="4104" y="7984"/>
                    <a:pt x="4453" y="8333"/>
                    <a:pt x="4886" y="8333"/>
                  </a:cubicBezTo>
                  <a:cubicBezTo>
                    <a:pt x="5309" y="8333"/>
                    <a:pt x="5659" y="7984"/>
                    <a:pt x="5659" y="7551"/>
                  </a:cubicBezTo>
                  <a:lnTo>
                    <a:pt x="9868" y="7551"/>
                  </a:lnTo>
                  <a:cubicBezTo>
                    <a:pt x="9868" y="7984"/>
                    <a:pt x="10227" y="8333"/>
                    <a:pt x="10650" y="8333"/>
                  </a:cubicBezTo>
                  <a:cubicBezTo>
                    <a:pt x="11083" y="8333"/>
                    <a:pt x="11433" y="7984"/>
                    <a:pt x="11433" y="7551"/>
                  </a:cubicBezTo>
                  <a:lnTo>
                    <a:pt x="11433" y="7201"/>
                  </a:lnTo>
                  <a:lnTo>
                    <a:pt x="14626" y="7201"/>
                  </a:lnTo>
                  <a:cubicBezTo>
                    <a:pt x="14669" y="6853"/>
                    <a:pt x="15092" y="3521"/>
                    <a:pt x="15324" y="1883"/>
                  </a:cubicBezTo>
                  <a:cubicBezTo>
                    <a:pt x="15525" y="370"/>
                    <a:pt x="14510" y="0"/>
                    <a:pt x="13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7283652" y="1548205"/>
              <a:ext cx="256800" cy="34863"/>
            </a:xfrm>
            <a:custGeom>
              <a:avLst/>
              <a:gdLst/>
              <a:ahLst/>
              <a:cxnLst/>
              <a:rect l="l" t="t" r="r" b="b"/>
              <a:pathLst>
                <a:path w="5775" h="784" extrusionOk="0">
                  <a:moveTo>
                    <a:pt x="783" y="1"/>
                  </a:moveTo>
                  <a:cubicBezTo>
                    <a:pt x="783" y="434"/>
                    <a:pt x="433" y="783"/>
                    <a:pt x="0" y="783"/>
                  </a:cubicBezTo>
                  <a:lnTo>
                    <a:pt x="5774" y="783"/>
                  </a:lnTo>
                  <a:cubicBezTo>
                    <a:pt x="5340" y="783"/>
                    <a:pt x="4992" y="434"/>
                    <a:pt x="4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7249279" y="1002722"/>
              <a:ext cx="325947" cy="551619"/>
            </a:xfrm>
            <a:custGeom>
              <a:avLst/>
              <a:gdLst/>
              <a:ahLst/>
              <a:cxnLst/>
              <a:rect l="l" t="t" r="r" b="b"/>
              <a:pathLst>
                <a:path w="7330" h="12405" extrusionOk="0">
                  <a:moveTo>
                    <a:pt x="3660" y="1"/>
                  </a:moveTo>
                  <a:cubicBezTo>
                    <a:pt x="3025" y="11"/>
                    <a:pt x="2338" y="75"/>
                    <a:pt x="1735" y="455"/>
                  </a:cubicBezTo>
                  <a:cubicBezTo>
                    <a:pt x="1439" y="635"/>
                    <a:pt x="1185" y="931"/>
                    <a:pt x="1058" y="1280"/>
                  </a:cubicBezTo>
                  <a:cubicBezTo>
                    <a:pt x="931" y="1629"/>
                    <a:pt x="931" y="1999"/>
                    <a:pt x="1016" y="2338"/>
                  </a:cubicBezTo>
                  <a:cubicBezTo>
                    <a:pt x="1069" y="2518"/>
                    <a:pt x="1133" y="2676"/>
                    <a:pt x="1228" y="2835"/>
                  </a:cubicBezTo>
                  <a:cubicBezTo>
                    <a:pt x="1270" y="2909"/>
                    <a:pt x="1333" y="2993"/>
                    <a:pt x="1387" y="3057"/>
                  </a:cubicBezTo>
                  <a:cubicBezTo>
                    <a:pt x="1450" y="3120"/>
                    <a:pt x="1502" y="3184"/>
                    <a:pt x="1566" y="3237"/>
                  </a:cubicBezTo>
                  <a:cubicBezTo>
                    <a:pt x="1799" y="3469"/>
                    <a:pt x="2052" y="3660"/>
                    <a:pt x="2148" y="3850"/>
                  </a:cubicBezTo>
                  <a:cubicBezTo>
                    <a:pt x="2254" y="4051"/>
                    <a:pt x="2254" y="4337"/>
                    <a:pt x="2222" y="4633"/>
                  </a:cubicBezTo>
                  <a:cubicBezTo>
                    <a:pt x="2190" y="4918"/>
                    <a:pt x="2127" y="5225"/>
                    <a:pt x="2063" y="5531"/>
                  </a:cubicBezTo>
                  <a:cubicBezTo>
                    <a:pt x="1831" y="6748"/>
                    <a:pt x="1566" y="7963"/>
                    <a:pt x="1302" y="9180"/>
                  </a:cubicBezTo>
                  <a:lnTo>
                    <a:pt x="889" y="10988"/>
                  </a:lnTo>
                  <a:cubicBezTo>
                    <a:pt x="858" y="11136"/>
                    <a:pt x="816" y="11295"/>
                    <a:pt x="783" y="11432"/>
                  </a:cubicBezTo>
                  <a:cubicBezTo>
                    <a:pt x="741" y="11580"/>
                    <a:pt x="699" y="11728"/>
                    <a:pt x="646" y="11813"/>
                  </a:cubicBezTo>
                  <a:cubicBezTo>
                    <a:pt x="614" y="11855"/>
                    <a:pt x="604" y="11866"/>
                    <a:pt x="583" y="11876"/>
                  </a:cubicBezTo>
                  <a:cubicBezTo>
                    <a:pt x="551" y="11887"/>
                    <a:pt x="508" y="11908"/>
                    <a:pt x="445" y="11908"/>
                  </a:cubicBezTo>
                  <a:cubicBezTo>
                    <a:pt x="308" y="11918"/>
                    <a:pt x="149" y="11918"/>
                    <a:pt x="1" y="11918"/>
                  </a:cubicBezTo>
                  <a:lnTo>
                    <a:pt x="1" y="12077"/>
                  </a:lnTo>
                  <a:lnTo>
                    <a:pt x="1" y="12236"/>
                  </a:lnTo>
                  <a:lnTo>
                    <a:pt x="1" y="12405"/>
                  </a:lnTo>
                  <a:cubicBezTo>
                    <a:pt x="75" y="12400"/>
                    <a:pt x="149" y="12400"/>
                    <a:pt x="228" y="12400"/>
                  </a:cubicBezTo>
                  <a:cubicBezTo>
                    <a:pt x="308" y="12400"/>
                    <a:pt x="392" y="12400"/>
                    <a:pt x="487" y="12395"/>
                  </a:cubicBezTo>
                  <a:cubicBezTo>
                    <a:pt x="572" y="12384"/>
                    <a:pt x="678" y="12374"/>
                    <a:pt x="794" y="12310"/>
                  </a:cubicBezTo>
                  <a:cubicBezTo>
                    <a:pt x="910" y="12257"/>
                    <a:pt x="1006" y="12151"/>
                    <a:pt x="1058" y="12056"/>
                  </a:cubicBezTo>
                  <a:cubicBezTo>
                    <a:pt x="1164" y="11876"/>
                    <a:pt x="1196" y="11718"/>
                    <a:pt x="1249" y="11559"/>
                  </a:cubicBezTo>
                  <a:cubicBezTo>
                    <a:pt x="1291" y="11411"/>
                    <a:pt x="1323" y="11253"/>
                    <a:pt x="1365" y="11105"/>
                  </a:cubicBezTo>
                  <a:cubicBezTo>
                    <a:pt x="1502" y="10491"/>
                    <a:pt x="1640" y="9888"/>
                    <a:pt x="1777" y="9275"/>
                  </a:cubicBezTo>
                  <a:cubicBezTo>
                    <a:pt x="2042" y="8059"/>
                    <a:pt x="2306" y="6842"/>
                    <a:pt x="2539" y="5616"/>
                  </a:cubicBezTo>
                  <a:cubicBezTo>
                    <a:pt x="2602" y="5309"/>
                    <a:pt x="2666" y="5013"/>
                    <a:pt x="2708" y="4685"/>
                  </a:cubicBezTo>
                  <a:cubicBezTo>
                    <a:pt x="2740" y="4358"/>
                    <a:pt x="2761" y="3998"/>
                    <a:pt x="2581" y="3628"/>
                  </a:cubicBezTo>
                  <a:cubicBezTo>
                    <a:pt x="2497" y="3448"/>
                    <a:pt x="2359" y="3310"/>
                    <a:pt x="2243" y="3205"/>
                  </a:cubicBezTo>
                  <a:cubicBezTo>
                    <a:pt x="2116" y="3089"/>
                    <a:pt x="2010" y="2993"/>
                    <a:pt x="1904" y="2898"/>
                  </a:cubicBezTo>
                  <a:cubicBezTo>
                    <a:pt x="1799" y="2782"/>
                    <a:pt x="1704" y="2687"/>
                    <a:pt x="1640" y="2581"/>
                  </a:cubicBezTo>
                  <a:cubicBezTo>
                    <a:pt x="1577" y="2475"/>
                    <a:pt x="1524" y="2349"/>
                    <a:pt x="1492" y="2222"/>
                  </a:cubicBezTo>
                  <a:cubicBezTo>
                    <a:pt x="1418" y="1957"/>
                    <a:pt x="1429" y="1682"/>
                    <a:pt x="1513" y="1449"/>
                  </a:cubicBezTo>
                  <a:cubicBezTo>
                    <a:pt x="1598" y="1206"/>
                    <a:pt x="1777" y="1005"/>
                    <a:pt x="2000" y="857"/>
                  </a:cubicBezTo>
                  <a:cubicBezTo>
                    <a:pt x="2465" y="572"/>
                    <a:pt x="3068" y="487"/>
                    <a:pt x="3660" y="487"/>
                  </a:cubicBezTo>
                  <a:cubicBezTo>
                    <a:pt x="4252" y="487"/>
                    <a:pt x="4865" y="572"/>
                    <a:pt x="5331" y="857"/>
                  </a:cubicBezTo>
                  <a:cubicBezTo>
                    <a:pt x="5553" y="1005"/>
                    <a:pt x="5722" y="1206"/>
                    <a:pt x="5817" y="1449"/>
                  </a:cubicBezTo>
                  <a:cubicBezTo>
                    <a:pt x="5902" y="1682"/>
                    <a:pt x="5913" y="1957"/>
                    <a:pt x="5838" y="2222"/>
                  </a:cubicBezTo>
                  <a:cubicBezTo>
                    <a:pt x="5807" y="2349"/>
                    <a:pt x="5754" y="2475"/>
                    <a:pt x="5690" y="2581"/>
                  </a:cubicBezTo>
                  <a:cubicBezTo>
                    <a:pt x="5627" y="2687"/>
                    <a:pt x="5532" y="2782"/>
                    <a:pt x="5426" y="2898"/>
                  </a:cubicBezTo>
                  <a:cubicBezTo>
                    <a:pt x="5320" y="2993"/>
                    <a:pt x="5204" y="3089"/>
                    <a:pt x="5088" y="3205"/>
                  </a:cubicBezTo>
                  <a:cubicBezTo>
                    <a:pt x="4971" y="3310"/>
                    <a:pt x="4834" y="3448"/>
                    <a:pt x="4738" y="3628"/>
                  </a:cubicBezTo>
                  <a:cubicBezTo>
                    <a:pt x="4559" y="3998"/>
                    <a:pt x="4590" y="4358"/>
                    <a:pt x="4623" y="4685"/>
                  </a:cubicBezTo>
                  <a:cubicBezTo>
                    <a:pt x="4665" y="5013"/>
                    <a:pt x="4728" y="5309"/>
                    <a:pt x="4781" y="5616"/>
                  </a:cubicBezTo>
                  <a:cubicBezTo>
                    <a:pt x="5024" y="6842"/>
                    <a:pt x="5288" y="8059"/>
                    <a:pt x="5553" y="9275"/>
                  </a:cubicBezTo>
                  <a:cubicBezTo>
                    <a:pt x="5690" y="9888"/>
                    <a:pt x="5828" y="10491"/>
                    <a:pt x="5965" y="11105"/>
                  </a:cubicBezTo>
                  <a:cubicBezTo>
                    <a:pt x="5997" y="11253"/>
                    <a:pt x="6040" y="11411"/>
                    <a:pt x="6082" y="11559"/>
                  </a:cubicBezTo>
                  <a:cubicBezTo>
                    <a:pt x="6124" y="11718"/>
                    <a:pt x="6166" y="11876"/>
                    <a:pt x="6272" y="12056"/>
                  </a:cubicBezTo>
                  <a:cubicBezTo>
                    <a:pt x="6314" y="12151"/>
                    <a:pt x="6409" y="12257"/>
                    <a:pt x="6526" y="12310"/>
                  </a:cubicBezTo>
                  <a:cubicBezTo>
                    <a:pt x="6653" y="12374"/>
                    <a:pt x="6759" y="12384"/>
                    <a:pt x="6843" y="12395"/>
                  </a:cubicBezTo>
                  <a:cubicBezTo>
                    <a:pt x="6933" y="12400"/>
                    <a:pt x="7018" y="12400"/>
                    <a:pt x="7098" y="12400"/>
                  </a:cubicBezTo>
                  <a:cubicBezTo>
                    <a:pt x="7179" y="12400"/>
                    <a:pt x="7256" y="12400"/>
                    <a:pt x="7330" y="12405"/>
                  </a:cubicBezTo>
                  <a:lnTo>
                    <a:pt x="7330" y="12236"/>
                  </a:lnTo>
                  <a:lnTo>
                    <a:pt x="7330" y="12077"/>
                  </a:lnTo>
                  <a:lnTo>
                    <a:pt x="7330" y="11918"/>
                  </a:lnTo>
                  <a:cubicBezTo>
                    <a:pt x="7171" y="11918"/>
                    <a:pt x="7012" y="11918"/>
                    <a:pt x="6886" y="11908"/>
                  </a:cubicBezTo>
                  <a:cubicBezTo>
                    <a:pt x="6822" y="11908"/>
                    <a:pt x="6769" y="11887"/>
                    <a:pt x="6748" y="11876"/>
                  </a:cubicBezTo>
                  <a:cubicBezTo>
                    <a:pt x="6726" y="11866"/>
                    <a:pt x="6716" y="11855"/>
                    <a:pt x="6684" y="11813"/>
                  </a:cubicBezTo>
                  <a:cubicBezTo>
                    <a:pt x="6632" y="11728"/>
                    <a:pt x="6589" y="11580"/>
                    <a:pt x="6547" y="11432"/>
                  </a:cubicBezTo>
                  <a:cubicBezTo>
                    <a:pt x="6505" y="11295"/>
                    <a:pt x="6473" y="11136"/>
                    <a:pt x="6441" y="10988"/>
                  </a:cubicBezTo>
                  <a:lnTo>
                    <a:pt x="6029" y="9180"/>
                  </a:lnTo>
                  <a:cubicBezTo>
                    <a:pt x="5765" y="7963"/>
                    <a:pt x="5500" y="6748"/>
                    <a:pt x="5257" y="5531"/>
                  </a:cubicBezTo>
                  <a:cubicBezTo>
                    <a:pt x="5204" y="5225"/>
                    <a:pt x="5140" y="4918"/>
                    <a:pt x="5109" y="4633"/>
                  </a:cubicBezTo>
                  <a:cubicBezTo>
                    <a:pt x="5077" y="4337"/>
                    <a:pt x="5067" y="4051"/>
                    <a:pt x="5172" y="3850"/>
                  </a:cubicBezTo>
                  <a:cubicBezTo>
                    <a:pt x="5267" y="3660"/>
                    <a:pt x="5532" y="3469"/>
                    <a:pt x="5765" y="3237"/>
                  </a:cubicBezTo>
                  <a:cubicBezTo>
                    <a:pt x="5828" y="3184"/>
                    <a:pt x="5880" y="3120"/>
                    <a:pt x="5934" y="3057"/>
                  </a:cubicBezTo>
                  <a:cubicBezTo>
                    <a:pt x="5997" y="2993"/>
                    <a:pt x="6050" y="2909"/>
                    <a:pt x="6103" y="2835"/>
                  </a:cubicBezTo>
                  <a:cubicBezTo>
                    <a:pt x="6198" y="2676"/>
                    <a:pt x="6261" y="2518"/>
                    <a:pt x="6303" y="2338"/>
                  </a:cubicBezTo>
                  <a:cubicBezTo>
                    <a:pt x="6399" y="1999"/>
                    <a:pt x="6399" y="1629"/>
                    <a:pt x="6272" y="1280"/>
                  </a:cubicBezTo>
                  <a:cubicBezTo>
                    <a:pt x="6145" y="931"/>
                    <a:pt x="5891" y="635"/>
                    <a:pt x="5584" y="455"/>
                  </a:cubicBezTo>
                  <a:cubicBezTo>
                    <a:pt x="4982" y="75"/>
                    <a:pt x="4305" y="11"/>
                    <a:pt x="36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33"/>
          <p:cNvGrpSpPr/>
          <p:nvPr/>
        </p:nvGrpSpPr>
        <p:grpSpPr>
          <a:xfrm>
            <a:off x="-231812" y="266212"/>
            <a:ext cx="531346" cy="542676"/>
            <a:chOff x="1948975" y="3841753"/>
            <a:chExt cx="531346" cy="542676"/>
          </a:xfrm>
        </p:grpSpPr>
        <p:grpSp>
          <p:nvGrpSpPr>
            <p:cNvPr id="617" name="Google Shape;617;p33"/>
            <p:cNvGrpSpPr/>
            <p:nvPr/>
          </p:nvGrpSpPr>
          <p:grpSpPr>
            <a:xfrm>
              <a:off x="1948975" y="3841753"/>
              <a:ext cx="531346" cy="542676"/>
              <a:chOff x="1948975" y="3841753"/>
              <a:chExt cx="531346" cy="542676"/>
            </a:xfrm>
          </p:grpSpPr>
          <p:sp>
            <p:nvSpPr>
              <p:cNvPr id="618" name="Google Shape;618;p33"/>
              <p:cNvSpPr/>
              <p:nvPr/>
            </p:nvSpPr>
            <p:spPr>
              <a:xfrm>
                <a:off x="1948975" y="3853083"/>
                <a:ext cx="531346" cy="531346"/>
              </a:xfrm>
              <a:custGeom>
                <a:avLst/>
                <a:gdLst/>
                <a:ahLst/>
                <a:cxnLst/>
                <a:rect l="l" t="t" r="r" b="b"/>
                <a:pathLst>
                  <a:path w="49290" h="49290" extrusionOk="0">
                    <a:moveTo>
                      <a:pt x="24634" y="0"/>
                    </a:moveTo>
                    <a:cubicBezTo>
                      <a:pt x="11033" y="0"/>
                      <a:pt x="0" y="11033"/>
                      <a:pt x="0" y="24656"/>
                    </a:cubicBezTo>
                    <a:cubicBezTo>
                      <a:pt x="0" y="38279"/>
                      <a:pt x="11033" y="49289"/>
                      <a:pt x="24634" y="49289"/>
                    </a:cubicBezTo>
                    <a:cubicBezTo>
                      <a:pt x="38257" y="49289"/>
                      <a:pt x="49290" y="38279"/>
                      <a:pt x="49290" y="24656"/>
                    </a:cubicBezTo>
                    <a:cubicBezTo>
                      <a:pt x="49290" y="11033"/>
                      <a:pt x="38257" y="0"/>
                      <a:pt x="24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958031" y="3841753"/>
                <a:ext cx="513236" cy="513268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47613" extrusionOk="0">
                    <a:moveTo>
                      <a:pt x="23794" y="1"/>
                    </a:moveTo>
                    <a:cubicBezTo>
                      <a:pt x="10637" y="1"/>
                      <a:pt x="0" y="10638"/>
                      <a:pt x="0" y="23794"/>
                    </a:cubicBezTo>
                    <a:cubicBezTo>
                      <a:pt x="0" y="36951"/>
                      <a:pt x="10637" y="47612"/>
                      <a:pt x="23794" y="47612"/>
                    </a:cubicBezTo>
                    <a:cubicBezTo>
                      <a:pt x="36950" y="47612"/>
                      <a:pt x="47610" y="36951"/>
                      <a:pt x="47610" y="23794"/>
                    </a:cubicBezTo>
                    <a:cubicBezTo>
                      <a:pt x="47610" y="10638"/>
                      <a:pt x="36950" y="1"/>
                      <a:pt x="23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2016609" y="3857610"/>
                <a:ext cx="447122" cy="483569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44858" extrusionOk="0">
                    <a:moveTo>
                      <a:pt x="20739" y="0"/>
                    </a:moveTo>
                    <a:cubicBezTo>
                      <a:pt x="9285" y="0"/>
                      <a:pt x="0" y="10053"/>
                      <a:pt x="0" y="22441"/>
                    </a:cubicBezTo>
                    <a:cubicBezTo>
                      <a:pt x="0" y="34827"/>
                      <a:pt x="9285" y="44857"/>
                      <a:pt x="20739" y="44857"/>
                    </a:cubicBezTo>
                    <a:cubicBezTo>
                      <a:pt x="32192" y="44857"/>
                      <a:pt x="41476" y="34827"/>
                      <a:pt x="41476" y="22441"/>
                    </a:cubicBezTo>
                    <a:cubicBezTo>
                      <a:pt x="41476" y="10053"/>
                      <a:pt x="32192" y="0"/>
                      <a:pt x="20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2297008" y="4043436"/>
                <a:ext cx="179552" cy="298002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27644" extrusionOk="0">
                    <a:moveTo>
                      <a:pt x="14859" y="0"/>
                    </a:moveTo>
                    <a:cubicBezTo>
                      <a:pt x="15536" y="2799"/>
                      <a:pt x="15583" y="5692"/>
                      <a:pt x="15163" y="8491"/>
                    </a:cubicBezTo>
                    <a:cubicBezTo>
                      <a:pt x="14696" y="11268"/>
                      <a:pt x="13810" y="13974"/>
                      <a:pt x="12410" y="16422"/>
                    </a:cubicBezTo>
                    <a:cubicBezTo>
                      <a:pt x="11104" y="18919"/>
                      <a:pt x="9284" y="21112"/>
                      <a:pt x="7161" y="23000"/>
                    </a:cubicBezTo>
                    <a:cubicBezTo>
                      <a:pt x="5061" y="24867"/>
                      <a:pt x="2613" y="26406"/>
                      <a:pt x="0" y="27597"/>
                    </a:cubicBezTo>
                    <a:lnTo>
                      <a:pt x="23" y="27643"/>
                    </a:lnTo>
                    <a:cubicBezTo>
                      <a:pt x="5412" y="25660"/>
                      <a:pt x="10171" y="21812"/>
                      <a:pt x="12946" y="16726"/>
                    </a:cubicBezTo>
                    <a:cubicBezTo>
                      <a:pt x="15698" y="11688"/>
                      <a:pt x="16656" y="5529"/>
                      <a:pt x="149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33"/>
            <p:cNvGrpSpPr/>
            <p:nvPr/>
          </p:nvGrpSpPr>
          <p:grpSpPr>
            <a:xfrm>
              <a:off x="1948975" y="3841753"/>
              <a:ext cx="531346" cy="542676"/>
              <a:chOff x="1948975" y="3841753"/>
              <a:chExt cx="531346" cy="542676"/>
            </a:xfrm>
          </p:grpSpPr>
          <p:sp>
            <p:nvSpPr>
              <p:cNvPr id="623" name="Google Shape;623;p33"/>
              <p:cNvSpPr/>
              <p:nvPr/>
            </p:nvSpPr>
            <p:spPr>
              <a:xfrm>
                <a:off x="1948975" y="3853083"/>
                <a:ext cx="531346" cy="531346"/>
              </a:xfrm>
              <a:custGeom>
                <a:avLst/>
                <a:gdLst/>
                <a:ahLst/>
                <a:cxnLst/>
                <a:rect l="l" t="t" r="r" b="b"/>
                <a:pathLst>
                  <a:path w="49290" h="49290" extrusionOk="0">
                    <a:moveTo>
                      <a:pt x="24634" y="0"/>
                    </a:moveTo>
                    <a:cubicBezTo>
                      <a:pt x="11033" y="0"/>
                      <a:pt x="0" y="11033"/>
                      <a:pt x="0" y="24656"/>
                    </a:cubicBezTo>
                    <a:cubicBezTo>
                      <a:pt x="0" y="38279"/>
                      <a:pt x="11033" y="49289"/>
                      <a:pt x="24634" y="49289"/>
                    </a:cubicBezTo>
                    <a:cubicBezTo>
                      <a:pt x="38257" y="49289"/>
                      <a:pt x="49290" y="38279"/>
                      <a:pt x="49290" y="24656"/>
                    </a:cubicBezTo>
                    <a:cubicBezTo>
                      <a:pt x="49290" y="11033"/>
                      <a:pt x="38257" y="0"/>
                      <a:pt x="24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1958031" y="3841753"/>
                <a:ext cx="513236" cy="513268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47613" extrusionOk="0">
                    <a:moveTo>
                      <a:pt x="23794" y="1"/>
                    </a:moveTo>
                    <a:cubicBezTo>
                      <a:pt x="10637" y="1"/>
                      <a:pt x="0" y="10638"/>
                      <a:pt x="0" y="23794"/>
                    </a:cubicBezTo>
                    <a:cubicBezTo>
                      <a:pt x="0" y="36951"/>
                      <a:pt x="10637" y="47612"/>
                      <a:pt x="23794" y="47612"/>
                    </a:cubicBezTo>
                    <a:cubicBezTo>
                      <a:pt x="36950" y="47612"/>
                      <a:pt x="47610" y="36951"/>
                      <a:pt x="47610" y="23794"/>
                    </a:cubicBezTo>
                    <a:cubicBezTo>
                      <a:pt x="47610" y="10638"/>
                      <a:pt x="36950" y="1"/>
                      <a:pt x="23794" y="1"/>
                    </a:cubicBezTo>
                    <a:close/>
                  </a:path>
                </a:pathLst>
              </a:custGeom>
              <a:solidFill>
                <a:srgbClr val="5B524B">
                  <a:alpha val="440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2016609" y="3857610"/>
                <a:ext cx="447122" cy="483569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44858" extrusionOk="0">
                    <a:moveTo>
                      <a:pt x="20739" y="0"/>
                    </a:moveTo>
                    <a:cubicBezTo>
                      <a:pt x="9285" y="0"/>
                      <a:pt x="0" y="10053"/>
                      <a:pt x="0" y="22441"/>
                    </a:cubicBezTo>
                    <a:cubicBezTo>
                      <a:pt x="0" y="34827"/>
                      <a:pt x="9285" y="44857"/>
                      <a:pt x="20739" y="44857"/>
                    </a:cubicBezTo>
                    <a:cubicBezTo>
                      <a:pt x="32192" y="44857"/>
                      <a:pt x="41476" y="34827"/>
                      <a:pt x="41476" y="22441"/>
                    </a:cubicBezTo>
                    <a:cubicBezTo>
                      <a:pt x="41476" y="10053"/>
                      <a:pt x="32192" y="0"/>
                      <a:pt x="20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2297008" y="4043436"/>
                <a:ext cx="179552" cy="298002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27644" extrusionOk="0">
                    <a:moveTo>
                      <a:pt x="14859" y="0"/>
                    </a:moveTo>
                    <a:cubicBezTo>
                      <a:pt x="15536" y="2799"/>
                      <a:pt x="15583" y="5692"/>
                      <a:pt x="15163" y="8491"/>
                    </a:cubicBezTo>
                    <a:cubicBezTo>
                      <a:pt x="14696" y="11268"/>
                      <a:pt x="13810" y="13974"/>
                      <a:pt x="12410" y="16422"/>
                    </a:cubicBezTo>
                    <a:cubicBezTo>
                      <a:pt x="11104" y="18919"/>
                      <a:pt x="9284" y="21112"/>
                      <a:pt x="7161" y="23000"/>
                    </a:cubicBezTo>
                    <a:cubicBezTo>
                      <a:pt x="5061" y="24867"/>
                      <a:pt x="2613" y="26406"/>
                      <a:pt x="0" y="27597"/>
                    </a:cubicBezTo>
                    <a:lnTo>
                      <a:pt x="23" y="27643"/>
                    </a:lnTo>
                    <a:cubicBezTo>
                      <a:pt x="5412" y="25660"/>
                      <a:pt x="10171" y="21812"/>
                      <a:pt x="12946" y="16726"/>
                    </a:cubicBezTo>
                    <a:cubicBezTo>
                      <a:pt x="15698" y="11688"/>
                      <a:pt x="16656" y="5529"/>
                      <a:pt x="149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52B4D4-F496-328B-87E4-5F437181BE37}"/>
              </a:ext>
            </a:extLst>
          </p:cNvPr>
          <p:cNvSpPr txBox="1"/>
          <p:nvPr/>
        </p:nvSpPr>
        <p:spPr>
          <a:xfrm>
            <a:off x="-164295" y="150660"/>
            <a:ext cx="3751403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Aft>
                <a:spcPts val="800"/>
              </a:spcAft>
            </a:pPr>
            <a:r>
              <a:rPr lang="en-GB" sz="2800" b="1" i="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Group Members</a:t>
            </a:r>
          </a:p>
          <a:p>
            <a:pPr marL="0" marR="0" algn="ctr">
              <a:spcAft>
                <a:spcPts val="800"/>
              </a:spcAft>
            </a:pPr>
            <a:endParaRPr lang="en-GB" sz="1800" b="1" i="0" kern="100" spc="25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ctr">
              <a:spcAft>
                <a:spcPts val="800"/>
              </a:spcAft>
            </a:pPr>
            <a:r>
              <a:rPr lang="en-GB" sz="1800" b="1" i="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Chevannese Ellis – 2301109</a:t>
            </a:r>
            <a:endParaRPr lang="en-US" sz="1800" kern="1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ctr">
              <a:spcAft>
                <a:spcPts val="800"/>
              </a:spcAft>
            </a:pPr>
            <a:r>
              <a:rPr lang="en-GB" sz="1800" kern="100" spc="25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Kehvoi</a:t>
            </a:r>
            <a:r>
              <a:rPr lang="en-GB" sz="180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Thompson</a:t>
            </a:r>
            <a:r>
              <a:rPr lang="en-GB" sz="1800" b="1" i="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– </a:t>
            </a:r>
            <a:r>
              <a:rPr lang="en-GB" sz="180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2304224</a:t>
            </a:r>
            <a:endParaRPr lang="en-US" sz="1800" kern="1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ctr">
              <a:spcAft>
                <a:spcPts val="800"/>
              </a:spcAft>
            </a:pPr>
            <a:r>
              <a:rPr lang="en-GB" sz="180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Janae Bernard</a:t>
            </a:r>
            <a:r>
              <a:rPr lang="en-GB" sz="1800" b="1" i="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en-GB" sz="180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2209025</a:t>
            </a:r>
            <a:endParaRPr lang="en-US" sz="1800" kern="1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ctr">
              <a:spcAft>
                <a:spcPts val="800"/>
              </a:spcAft>
            </a:pPr>
            <a:r>
              <a:rPr lang="en-GB" sz="1800" kern="100" spc="25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Karlicia</a:t>
            </a:r>
            <a:r>
              <a:rPr lang="en-GB" sz="180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Sutherland – 2302691</a:t>
            </a:r>
            <a:endParaRPr lang="en-US" sz="1800" kern="1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algn="ctr">
              <a:spcAft>
                <a:spcPts val="800"/>
              </a:spcAft>
            </a:pPr>
            <a:r>
              <a:rPr lang="en-GB" sz="180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Kay-Ann Green </a:t>
            </a:r>
            <a:r>
              <a:rPr lang="en-GB" sz="1800" kern="100" spc="2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– 2110490</a:t>
            </a:r>
            <a:endParaRPr lang="en-US" sz="1800" kern="1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36C9-54D0-9706-5C4E-7E7A057B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1042CF-1320-163A-CFF3-6795B68A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16" y="858735"/>
            <a:ext cx="5445185" cy="4158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C5FE6-8532-83CC-8385-0E5CACD1439B}"/>
              </a:ext>
            </a:extLst>
          </p:cNvPr>
          <p:cNvSpPr txBox="1"/>
          <p:nvPr/>
        </p:nvSpPr>
        <p:spPr>
          <a:xfrm>
            <a:off x="2181099" y="227793"/>
            <a:ext cx="468331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500" b="1" dirty="0">
                <a:solidFill>
                  <a:srgbClr val="010000"/>
                </a:solidFill>
                <a:latin typeface="Special Elite"/>
                <a:sym typeface="Special Elite"/>
              </a:rPr>
              <a:t>Failed Interview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1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5F7E2C94-FEA4-8C2A-6639-99CBE177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8CE7B787-B4F9-4C20-68AD-A0FDBE4A81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 Officer Menu - 2</a:t>
            </a:r>
            <a:endParaRPr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FEEE93C-3F6B-D3D5-C518-AECC6AF634E3}"/>
              </a:ext>
            </a:extLst>
          </p:cNvPr>
          <p:cNvSpPr/>
          <p:nvPr/>
        </p:nvSpPr>
        <p:spPr>
          <a:xfrm>
            <a:off x="-419529" y="1647824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3A043-0930-AB45-AA46-5195B82B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05" y="1017725"/>
            <a:ext cx="5275520" cy="29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5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E055094-C519-460F-1254-0E0DC3147027}"/>
              </a:ext>
            </a:extLst>
          </p:cNvPr>
          <p:cNvSpPr txBox="1"/>
          <p:nvPr/>
        </p:nvSpPr>
        <p:spPr>
          <a:xfrm>
            <a:off x="1113183" y="227793"/>
            <a:ext cx="692558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500" b="1" dirty="0">
                <a:solidFill>
                  <a:srgbClr val="010000"/>
                </a:solidFill>
                <a:latin typeface="Special Elite"/>
                <a:sym typeface="Special Elite"/>
              </a:rPr>
              <a:t>Edit Applicant Information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915FA0-9FFA-43B8-2545-B83DF825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53" y="882095"/>
            <a:ext cx="5858693" cy="33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1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5CA684-BA73-BCDE-22BB-5E3F8D33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Officer Menu - 3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94ACB-F792-1EB4-CC68-57A68E2D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85" y="1285287"/>
            <a:ext cx="6331829" cy="29766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CF62D65-7F8C-981A-62CA-FA99AEB7B350}"/>
              </a:ext>
            </a:extLst>
          </p:cNvPr>
          <p:cNvSpPr/>
          <p:nvPr/>
        </p:nvSpPr>
        <p:spPr>
          <a:xfrm>
            <a:off x="-629449" y="2002528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5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443C6D-2FD4-A77D-4CA3-2736115F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13" y="1198853"/>
            <a:ext cx="6192374" cy="2164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F8B5A5-5C74-E043-3D14-E66B830BE575}"/>
              </a:ext>
            </a:extLst>
          </p:cNvPr>
          <p:cNvSpPr txBox="1"/>
          <p:nvPr/>
        </p:nvSpPr>
        <p:spPr>
          <a:xfrm>
            <a:off x="1694608" y="363257"/>
            <a:ext cx="582136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Deleting an Applicant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0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BC79A9B0-1F2D-7297-FFA1-D59FC23BA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5433F1C6-FEE5-65DA-657C-6013C39D4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 Officer Menu - 4</a:t>
            </a:r>
            <a:endParaRPr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F695E6-8566-E90D-F493-CB53FF2131A3}"/>
              </a:ext>
            </a:extLst>
          </p:cNvPr>
          <p:cNvSpPr/>
          <p:nvPr/>
        </p:nvSpPr>
        <p:spPr>
          <a:xfrm>
            <a:off x="-297767" y="1999049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069B8-3151-B922-16CE-4075F175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88"/>
          <a:stretch/>
        </p:blipFill>
        <p:spPr>
          <a:xfrm>
            <a:off x="1763739" y="1232451"/>
            <a:ext cx="5766669" cy="28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2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090E7B-B28C-99A1-DB2F-51DC4B6AC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Driver PPV License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3B42B-CCAE-783C-276F-F4A92CF1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73" y="1302715"/>
            <a:ext cx="6387853" cy="29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33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C788BAD0-F385-00DD-D38E-399AFB9DE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21A1B5CA-ABA5-DF0E-5077-48254EBDA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 Officer Menu - 5</a:t>
            </a:r>
            <a:endParaRPr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623964C-4F29-6ED6-0C4F-4DC5BB531DDF}"/>
              </a:ext>
            </a:extLst>
          </p:cNvPr>
          <p:cNvSpPr/>
          <p:nvPr/>
        </p:nvSpPr>
        <p:spPr>
          <a:xfrm>
            <a:off x="-297767" y="2507932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18150-7DF5-50FF-BB29-6B8C638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67" y="1146181"/>
            <a:ext cx="5979148" cy="312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C086A-7E90-ED86-78F5-F1824119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D1B373-4BE4-DFA1-1828-5722E9BC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2389"/>
            <a:ext cx="7704000" cy="572700"/>
          </a:xfrm>
        </p:spPr>
        <p:txBody>
          <a:bodyPr/>
          <a:lstStyle/>
          <a:p>
            <a:r>
              <a:rPr lang="en-US" dirty="0"/>
              <a:t>View </a:t>
            </a:r>
            <a:r>
              <a:rPr lang="en-US" dirty="0">
                <a:solidFill>
                  <a:srgbClr val="FFFF00"/>
                </a:solidFill>
              </a:rPr>
              <a:t>All</a:t>
            </a:r>
            <a:r>
              <a:rPr lang="en-US" dirty="0"/>
              <a:t> Drivers’ PPV License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B81F1-1B97-CEE9-A70F-7CF807B5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57" y="829319"/>
            <a:ext cx="3621307" cy="40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BA6F4-109F-5253-1D08-BE8426054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B55976-D904-6274-B137-395E500F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2389"/>
            <a:ext cx="7704000" cy="572700"/>
          </a:xfrm>
        </p:spPr>
        <p:txBody>
          <a:bodyPr/>
          <a:lstStyle/>
          <a:p>
            <a:r>
              <a:rPr lang="en-US" dirty="0"/>
              <a:t>Processing Officer Menu - 6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049C25-0064-C6DA-C472-6A7510C9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52" y="1016018"/>
            <a:ext cx="7273695" cy="28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4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1;p34">
            <a:extLst>
              <a:ext uri="{FF2B5EF4-FFF2-40B4-BE49-F238E27FC236}">
                <a16:creationId xmlns:a16="http://schemas.microsoft.com/office/drawing/2014/main" id="{EDAB1843-968C-DF8C-91E1-73F2D02D8B5F}"/>
              </a:ext>
            </a:extLst>
          </p:cNvPr>
          <p:cNvSpPr txBox="1">
            <a:spLocks/>
          </p:cNvSpPr>
          <p:nvPr/>
        </p:nvSpPr>
        <p:spPr>
          <a:xfrm>
            <a:off x="882593" y="547293"/>
            <a:ext cx="7704000" cy="221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800" dirty="0"/>
              <a:t>System 1 - Red Plate Licensing (RPLS)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Processing Officer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Driver</a:t>
            </a:r>
          </a:p>
        </p:txBody>
      </p:sp>
      <p:sp>
        <p:nvSpPr>
          <p:cNvPr id="5" name="Google Shape;631;p34">
            <a:extLst>
              <a:ext uri="{FF2B5EF4-FFF2-40B4-BE49-F238E27FC236}">
                <a16:creationId xmlns:a16="http://schemas.microsoft.com/office/drawing/2014/main" id="{87547BEC-D1CB-E9E3-ADBB-707A90724462}"/>
              </a:ext>
            </a:extLst>
          </p:cNvPr>
          <p:cNvSpPr txBox="1">
            <a:spLocks/>
          </p:cNvSpPr>
          <p:nvPr/>
        </p:nvSpPr>
        <p:spPr>
          <a:xfrm>
            <a:off x="882593" y="2293433"/>
            <a:ext cx="7951306" cy="221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800" dirty="0"/>
              <a:t>System 2 – Ticketing Issuing and Offender Checking System (TIOCS)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JCF Officer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Driver</a:t>
            </a:r>
          </a:p>
          <a:p>
            <a:pPr algn="l"/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EC5F-3C8D-02D4-3A5B-B7B1569B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C748B-1D99-9064-F488-516BCBC9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2389"/>
            <a:ext cx="7704000" cy="572700"/>
          </a:xfrm>
        </p:spPr>
        <p:txBody>
          <a:bodyPr/>
          <a:lstStyle/>
          <a:p>
            <a:r>
              <a:rPr lang="en-US" dirty="0"/>
              <a:t>Processing Officer Menu - 7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312D7-E77B-BC4E-AB51-31057C5F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62" y="1110880"/>
            <a:ext cx="5679875" cy="32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61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>
          <a:extLst>
            <a:ext uri="{FF2B5EF4-FFF2-40B4-BE49-F238E27FC236}">
              <a16:creationId xmlns:a16="http://schemas.microsoft.com/office/drawing/2014/main" id="{FE31B9F5-9DAD-17A3-331B-67474B523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orm&#10;&#10;Description automatically generated">
            <a:extLst>
              <a:ext uri="{FF2B5EF4-FFF2-40B4-BE49-F238E27FC236}">
                <a16:creationId xmlns:a16="http://schemas.microsoft.com/office/drawing/2014/main" id="{7F95AF78-0933-B8D8-E843-DF3E9F01B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03654">
            <a:off x="5384410" y="142200"/>
            <a:ext cx="2584673" cy="5143500"/>
          </a:xfrm>
          <a:prstGeom prst="rect">
            <a:avLst/>
          </a:prstGeom>
        </p:spPr>
      </p:pic>
      <p:sp>
        <p:nvSpPr>
          <p:cNvPr id="673" name="Google Shape;673;p38">
            <a:extLst>
              <a:ext uri="{FF2B5EF4-FFF2-40B4-BE49-F238E27FC236}">
                <a16:creationId xmlns:a16="http://schemas.microsoft.com/office/drawing/2014/main" id="{2A67163F-2231-D57C-A830-8A8A49206F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018750"/>
            <a:ext cx="5514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JCF Officer</a:t>
            </a:r>
            <a:endParaRPr dirty="0"/>
          </a:p>
        </p:txBody>
      </p:sp>
      <p:sp>
        <p:nvSpPr>
          <p:cNvPr id="674" name="Google Shape;674;p38">
            <a:extLst>
              <a:ext uri="{FF2B5EF4-FFF2-40B4-BE49-F238E27FC236}">
                <a16:creationId xmlns:a16="http://schemas.microsoft.com/office/drawing/2014/main" id="{28292041-BA16-5202-CD72-1F5E06C939F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1" y="1872150"/>
            <a:ext cx="15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766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A9FA414A-DC80-3E08-7C89-C50DF34A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E301450E-7C4F-962D-D467-9B121E4ED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access JCF Officer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6544B-A114-E2B9-1282-97CEB698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88" y="1017725"/>
            <a:ext cx="6566075" cy="1560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9439D6-1AF8-D35F-A8BF-65F48BF5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89" y="2859893"/>
            <a:ext cx="6566075" cy="17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72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A9DED525-A567-6D0A-A493-E462E65A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0E30D3AC-8D82-ED54-4B02-7D1BD83A71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JCF Officer Menu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FFBAA-DA0D-76D2-53FE-E9103B93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70" y="1334485"/>
            <a:ext cx="6809581" cy="21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75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93DF9A2A-7613-4325-CE66-AA8A774A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8370D73C-B3DE-79AA-E26F-88E4C88CFA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JCF Officer Menu - 1</a:t>
            </a:r>
            <a:endParaRPr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14F255F-02C3-B14F-3774-3224AB3F34FC}"/>
              </a:ext>
            </a:extLst>
          </p:cNvPr>
          <p:cNvSpPr/>
          <p:nvPr/>
        </p:nvSpPr>
        <p:spPr>
          <a:xfrm>
            <a:off x="-607564" y="1772932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8C8AB-C428-3C18-2B97-F6BD2269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70" y="1764773"/>
            <a:ext cx="6871115" cy="21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0B4CFEE6-00BA-D0CC-4D5D-50BCFBDA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39">
            <a:extLst>
              <a:ext uri="{FF2B5EF4-FFF2-40B4-BE49-F238E27FC236}">
                <a16:creationId xmlns:a16="http://schemas.microsoft.com/office/drawing/2014/main" id="{FA186F3B-C3EB-404A-0EBC-77AE9244699E}"/>
              </a:ext>
            </a:extLst>
          </p:cNvPr>
          <p:cNvGrpSpPr/>
          <p:nvPr/>
        </p:nvGrpSpPr>
        <p:grpSpPr>
          <a:xfrm>
            <a:off x="2590470" y="1777750"/>
            <a:ext cx="468503" cy="448024"/>
            <a:chOff x="5045500" y="842250"/>
            <a:chExt cx="503875" cy="481850"/>
          </a:xfrm>
        </p:grpSpPr>
        <p:sp>
          <p:nvSpPr>
            <p:cNvPr id="710" name="Google Shape;710;p39">
              <a:extLst>
                <a:ext uri="{FF2B5EF4-FFF2-40B4-BE49-F238E27FC236}">
                  <a16:creationId xmlns:a16="http://schemas.microsoft.com/office/drawing/2014/main" id="{9C93C315-9F81-373B-EA18-E4366DDC5D83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" name="Google Shape;711;p39">
              <a:extLst>
                <a:ext uri="{FF2B5EF4-FFF2-40B4-BE49-F238E27FC236}">
                  <a16:creationId xmlns:a16="http://schemas.microsoft.com/office/drawing/2014/main" id="{94C7394A-C658-DD64-7C66-DABE4BFA0401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2" name="Google Shape;712;p39">
            <a:extLst>
              <a:ext uri="{FF2B5EF4-FFF2-40B4-BE49-F238E27FC236}">
                <a16:creationId xmlns:a16="http://schemas.microsoft.com/office/drawing/2014/main" id="{ACACB61D-1673-E29E-266C-68B15BF22D73}"/>
              </a:ext>
            </a:extLst>
          </p:cNvPr>
          <p:cNvGrpSpPr/>
          <p:nvPr/>
        </p:nvGrpSpPr>
        <p:grpSpPr>
          <a:xfrm>
            <a:off x="6095275" y="1777720"/>
            <a:ext cx="447931" cy="448024"/>
            <a:chOff x="5049725" y="2027900"/>
            <a:chExt cx="481750" cy="481850"/>
          </a:xfrm>
        </p:grpSpPr>
        <p:sp>
          <p:nvSpPr>
            <p:cNvPr id="713" name="Google Shape;713;p39">
              <a:extLst>
                <a:ext uri="{FF2B5EF4-FFF2-40B4-BE49-F238E27FC236}">
                  <a16:creationId xmlns:a16="http://schemas.microsoft.com/office/drawing/2014/main" id="{6395A887-AD05-7A21-6F4F-9022B23C0731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" name="Google Shape;714;p39">
              <a:extLst>
                <a:ext uri="{FF2B5EF4-FFF2-40B4-BE49-F238E27FC236}">
                  <a16:creationId xmlns:a16="http://schemas.microsoft.com/office/drawing/2014/main" id="{1D968F53-AFE2-80A5-8E34-32AC9DE45386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5" name="Google Shape;715;p39">
              <a:extLst>
                <a:ext uri="{FF2B5EF4-FFF2-40B4-BE49-F238E27FC236}">
                  <a16:creationId xmlns:a16="http://schemas.microsoft.com/office/drawing/2014/main" id="{8F10270F-0126-98AE-F217-0EBA604D8582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" name="Google Shape;716;p39">
              <a:extLst>
                <a:ext uri="{FF2B5EF4-FFF2-40B4-BE49-F238E27FC236}">
                  <a16:creationId xmlns:a16="http://schemas.microsoft.com/office/drawing/2014/main" id="{A47E4376-CF1F-98EC-63E8-74B0694D73EC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" name="Google Shape;717;p39">
              <a:extLst>
                <a:ext uri="{FF2B5EF4-FFF2-40B4-BE49-F238E27FC236}">
                  <a16:creationId xmlns:a16="http://schemas.microsoft.com/office/drawing/2014/main" id="{188330C3-B245-90D0-5E89-0B3F9D6DCD78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" name="Google Shape;718;p39">
              <a:extLst>
                <a:ext uri="{FF2B5EF4-FFF2-40B4-BE49-F238E27FC236}">
                  <a16:creationId xmlns:a16="http://schemas.microsoft.com/office/drawing/2014/main" id="{D58A9C0B-9D0B-0EC2-17B7-9749796FF9FA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" name="Google Shape;719;p39">
              <a:extLst>
                <a:ext uri="{FF2B5EF4-FFF2-40B4-BE49-F238E27FC236}">
                  <a16:creationId xmlns:a16="http://schemas.microsoft.com/office/drawing/2014/main" id="{621FB90A-523A-28A7-81C0-6109FC1EC5B0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" name="Google Shape;720;p39">
              <a:extLst>
                <a:ext uri="{FF2B5EF4-FFF2-40B4-BE49-F238E27FC236}">
                  <a16:creationId xmlns:a16="http://schemas.microsoft.com/office/drawing/2014/main" id="{2E97792E-EAE5-B2D5-A7DD-9439339BE293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EA1E77A-E8A1-ED19-5B4A-7C6C7BA9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05" y="1224599"/>
            <a:ext cx="6197105" cy="14470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39F551-31AB-3462-D3E1-7CD26C59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Ticket to Offender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881F9AC-B172-06E4-5275-5C7877059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452" y="2936403"/>
            <a:ext cx="6225985" cy="17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5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4A114E3E-B6D3-DBF1-8733-56A1D1351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14709-333F-F381-83E2-9893472A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49" y="1102651"/>
            <a:ext cx="6613501" cy="2321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2EAAE-C1E8-BE50-CBF5-60089A80A5BF}"/>
              </a:ext>
            </a:extLst>
          </p:cNvPr>
          <p:cNvSpPr txBox="1"/>
          <p:nvPr/>
        </p:nvSpPr>
        <p:spPr>
          <a:xfrm>
            <a:off x="2230341" y="471709"/>
            <a:ext cx="468331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Offense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2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8E8819A8-76F6-E0FB-9354-25D08AAF1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0F4DA25-B3A2-EEBA-89E1-4078C02E0A53}"/>
              </a:ext>
            </a:extLst>
          </p:cNvPr>
          <p:cNvSpPr txBox="1"/>
          <p:nvPr/>
        </p:nvSpPr>
        <p:spPr>
          <a:xfrm>
            <a:off x="1317072" y="471709"/>
            <a:ext cx="559658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Incorrect Offense 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2A437-3553-B4D3-57DB-A93C69E91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30"/>
          <a:stretch/>
        </p:blipFill>
        <p:spPr>
          <a:xfrm>
            <a:off x="922774" y="1540932"/>
            <a:ext cx="7097115" cy="7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78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8918C841-515A-07B2-B0FD-5BF6E373A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BC21612-EB8D-7450-7B5C-466876B3C462}"/>
              </a:ext>
            </a:extLst>
          </p:cNvPr>
          <p:cNvSpPr txBox="1"/>
          <p:nvPr/>
        </p:nvSpPr>
        <p:spPr>
          <a:xfrm>
            <a:off x="852724" y="401952"/>
            <a:ext cx="739183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Display of Ticket Information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88A58-1D75-BBEF-CF64-4CC11D160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5" y="1071349"/>
            <a:ext cx="7780490" cy="300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61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272C03E7-7292-BBA1-FF89-36BD6647E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1AE32D-6371-1B24-FE75-478033CDBAF7}"/>
              </a:ext>
            </a:extLst>
          </p:cNvPr>
          <p:cNvSpPr txBox="1"/>
          <p:nvPr/>
        </p:nvSpPr>
        <p:spPr>
          <a:xfrm>
            <a:off x="656156" y="410341"/>
            <a:ext cx="783168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Display of Ticket Information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34B34-9C83-B82A-BC8B-A9CAC7CD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53" y="1269713"/>
            <a:ext cx="6986938" cy="29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2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>
          <a:extLst>
            <a:ext uri="{FF2B5EF4-FFF2-40B4-BE49-F238E27FC236}">
              <a16:creationId xmlns:a16="http://schemas.microsoft.com/office/drawing/2014/main" id="{79E7571B-135D-6D76-A3FD-2E295ECD5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8">
            <a:extLst>
              <a:ext uri="{FF2B5EF4-FFF2-40B4-BE49-F238E27FC236}">
                <a16:creationId xmlns:a16="http://schemas.microsoft.com/office/drawing/2014/main" id="{76553F8E-AD86-1C57-EE13-584A8A8CA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1" y="3607146"/>
            <a:ext cx="5514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 Officer</a:t>
            </a:r>
            <a:endParaRPr dirty="0"/>
          </a:p>
        </p:txBody>
      </p:sp>
      <p:sp>
        <p:nvSpPr>
          <p:cNvPr id="674" name="Google Shape;674;p38">
            <a:extLst>
              <a:ext uri="{FF2B5EF4-FFF2-40B4-BE49-F238E27FC236}">
                <a16:creationId xmlns:a16="http://schemas.microsoft.com/office/drawing/2014/main" id="{9E4C9539-A7BA-47CE-6AAB-DECEB747EB4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1" y="1872150"/>
            <a:ext cx="15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7" name="Google Shape;676;p38">
            <a:extLst>
              <a:ext uri="{FF2B5EF4-FFF2-40B4-BE49-F238E27FC236}">
                <a16:creationId xmlns:a16="http://schemas.microsoft.com/office/drawing/2014/main" id="{908305D9-25C9-DF9C-0D74-0299A8551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47117">
            <a:off x="5431034" y="457769"/>
            <a:ext cx="3418464" cy="5918018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60000"/>
              </a:schemeClr>
            </a:outerShdw>
          </a:effectLst>
        </p:spPr>
      </p:pic>
      <p:pic>
        <p:nvPicPr>
          <p:cNvPr id="4" name="Picture 3" descr="A red rectangular sign with white numbers&#10;&#10;Description automatically generated">
            <a:extLst>
              <a:ext uri="{FF2B5EF4-FFF2-40B4-BE49-F238E27FC236}">
                <a16:creationId xmlns:a16="http://schemas.microsoft.com/office/drawing/2014/main" id="{4B504411-08CF-6F32-75C5-D220C7D2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32853">
            <a:off x="4885638" y="1299135"/>
            <a:ext cx="2687523" cy="1008877"/>
          </a:xfrm>
          <a:prstGeom prst="rect">
            <a:avLst/>
          </a:prstGeom>
        </p:spPr>
      </p:pic>
      <p:grpSp>
        <p:nvGrpSpPr>
          <p:cNvPr id="9" name="Google Shape;689;p38">
            <a:extLst>
              <a:ext uri="{FF2B5EF4-FFF2-40B4-BE49-F238E27FC236}">
                <a16:creationId xmlns:a16="http://schemas.microsoft.com/office/drawing/2014/main" id="{FE376745-FCDA-789B-9DF5-FB3F47F66325}"/>
              </a:ext>
            </a:extLst>
          </p:cNvPr>
          <p:cNvGrpSpPr/>
          <p:nvPr/>
        </p:nvGrpSpPr>
        <p:grpSpPr>
          <a:xfrm>
            <a:off x="6055614" y="4177608"/>
            <a:ext cx="531346" cy="542676"/>
            <a:chOff x="1948975" y="3841753"/>
            <a:chExt cx="531346" cy="542676"/>
          </a:xfrm>
        </p:grpSpPr>
        <p:grpSp>
          <p:nvGrpSpPr>
            <p:cNvPr id="10" name="Google Shape;690;p38">
              <a:extLst>
                <a:ext uri="{FF2B5EF4-FFF2-40B4-BE49-F238E27FC236}">
                  <a16:creationId xmlns:a16="http://schemas.microsoft.com/office/drawing/2014/main" id="{C4297116-E8BF-C914-AF06-1BF3568846F2}"/>
                </a:ext>
              </a:extLst>
            </p:cNvPr>
            <p:cNvGrpSpPr/>
            <p:nvPr/>
          </p:nvGrpSpPr>
          <p:grpSpPr>
            <a:xfrm>
              <a:off x="1948975" y="3841753"/>
              <a:ext cx="531346" cy="542676"/>
              <a:chOff x="1948975" y="3841753"/>
              <a:chExt cx="531346" cy="542676"/>
            </a:xfrm>
          </p:grpSpPr>
          <p:sp>
            <p:nvSpPr>
              <p:cNvPr id="16" name="Google Shape;691;p38">
                <a:extLst>
                  <a:ext uri="{FF2B5EF4-FFF2-40B4-BE49-F238E27FC236}">
                    <a16:creationId xmlns:a16="http://schemas.microsoft.com/office/drawing/2014/main" id="{28C09030-6B62-E2D0-97A1-857552BD9658}"/>
                  </a:ext>
                </a:extLst>
              </p:cNvPr>
              <p:cNvSpPr/>
              <p:nvPr/>
            </p:nvSpPr>
            <p:spPr>
              <a:xfrm>
                <a:off x="1948975" y="3853083"/>
                <a:ext cx="531346" cy="531346"/>
              </a:xfrm>
              <a:custGeom>
                <a:avLst/>
                <a:gdLst/>
                <a:ahLst/>
                <a:cxnLst/>
                <a:rect l="l" t="t" r="r" b="b"/>
                <a:pathLst>
                  <a:path w="49290" h="49290" extrusionOk="0">
                    <a:moveTo>
                      <a:pt x="24634" y="0"/>
                    </a:moveTo>
                    <a:cubicBezTo>
                      <a:pt x="11033" y="0"/>
                      <a:pt x="0" y="11033"/>
                      <a:pt x="0" y="24656"/>
                    </a:cubicBezTo>
                    <a:cubicBezTo>
                      <a:pt x="0" y="38279"/>
                      <a:pt x="11033" y="49289"/>
                      <a:pt x="24634" y="49289"/>
                    </a:cubicBezTo>
                    <a:cubicBezTo>
                      <a:pt x="38257" y="49289"/>
                      <a:pt x="49290" y="38279"/>
                      <a:pt x="49290" y="24656"/>
                    </a:cubicBezTo>
                    <a:cubicBezTo>
                      <a:pt x="49290" y="11033"/>
                      <a:pt x="38257" y="0"/>
                      <a:pt x="24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92;p38">
                <a:extLst>
                  <a:ext uri="{FF2B5EF4-FFF2-40B4-BE49-F238E27FC236}">
                    <a16:creationId xmlns:a16="http://schemas.microsoft.com/office/drawing/2014/main" id="{FC0F795B-8561-055C-AE3B-97F3FEB61F04}"/>
                  </a:ext>
                </a:extLst>
              </p:cNvPr>
              <p:cNvSpPr/>
              <p:nvPr/>
            </p:nvSpPr>
            <p:spPr>
              <a:xfrm>
                <a:off x="1958031" y="3841753"/>
                <a:ext cx="513236" cy="513268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47613" extrusionOk="0">
                    <a:moveTo>
                      <a:pt x="23794" y="1"/>
                    </a:moveTo>
                    <a:cubicBezTo>
                      <a:pt x="10637" y="1"/>
                      <a:pt x="0" y="10638"/>
                      <a:pt x="0" y="23794"/>
                    </a:cubicBezTo>
                    <a:cubicBezTo>
                      <a:pt x="0" y="36951"/>
                      <a:pt x="10637" y="47612"/>
                      <a:pt x="23794" y="47612"/>
                    </a:cubicBezTo>
                    <a:cubicBezTo>
                      <a:pt x="36950" y="47612"/>
                      <a:pt x="47610" y="36951"/>
                      <a:pt x="47610" y="23794"/>
                    </a:cubicBezTo>
                    <a:cubicBezTo>
                      <a:pt x="47610" y="10638"/>
                      <a:pt x="36950" y="1"/>
                      <a:pt x="23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93;p38">
                <a:extLst>
                  <a:ext uri="{FF2B5EF4-FFF2-40B4-BE49-F238E27FC236}">
                    <a16:creationId xmlns:a16="http://schemas.microsoft.com/office/drawing/2014/main" id="{D34D3F92-2E4B-E6C8-3630-88DDC4E54546}"/>
                  </a:ext>
                </a:extLst>
              </p:cNvPr>
              <p:cNvSpPr/>
              <p:nvPr/>
            </p:nvSpPr>
            <p:spPr>
              <a:xfrm>
                <a:off x="2016609" y="3857610"/>
                <a:ext cx="447122" cy="483569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44858" extrusionOk="0">
                    <a:moveTo>
                      <a:pt x="20739" y="0"/>
                    </a:moveTo>
                    <a:cubicBezTo>
                      <a:pt x="9285" y="0"/>
                      <a:pt x="0" y="10053"/>
                      <a:pt x="0" y="22441"/>
                    </a:cubicBezTo>
                    <a:cubicBezTo>
                      <a:pt x="0" y="34827"/>
                      <a:pt x="9285" y="44857"/>
                      <a:pt x="20739" y="44857"/>
                    </a:cubicBezTo>
                    <a:cubicBezTo>
                      <a:pt x="32192" y="44857"/>
                      <a:pt x="41476" y="34827"/>
                      <a:pt x="41476" y="22441"/>
                    </a:cubicBezTo>
                    <a:cubicBezTo>
                      <a:pt x="41476" y="10053"/>
                      <a:pt x="32192" y="0"/>
                      <a:pt x="20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94;p38">
                <a:extLst>
                  <a:ext uri="{FF2B5EF4-FFF2-40B4-BE49-F238E27FC236}">
                    <a16:creationId xmlns:a16="http://schemas.microsoft.com/office/drawing/2014/main" id="{70B1F4E3-C286-C89F-E07D-A5B7DC3894A2}"/>
                  </a:ext>
                </a:extLst>
              </p:cNvPr>
              <p:cNvSpPr/>
              <p:nvPr/>
            </p:nvSpPr>
            <p:spPr>
              <a:xfrm>
                <a:off x="2297008" y="4043436"/>
                <a:ext cx="179552" cy="298002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27644" extrusionOk="0">
                    <a:moveTo>
                      <a:pt x="14859" y="0"/>
                    </a:moveTo>
                    <a:cubicBezTo>
                      <a:pt x="15536" y="2799"/>
                      <a:pt x="15583" y="5692"/>
                      <a:pt x="15163" y="8491"/>
                    </a:cubicBezTo>
                    <a:cubicBezTo>
                      <a:pt x="14696" y="11268"/>
                      <a:pt x="13810" y="13974"/>
                      <a:pt x="12410" y="16422"/>
                    </a:cubicBezTo>
                    <a:cubicBezTo>
                      <a:pt x="11104" y="18919"/>
                      <a:pt x="9284" y="21112"/>
                      <a:pt x="7161" y="23000"/>
                    </a:cubicBezTo>
                    <a:cubicBezTo>
                      <a:pt x="5061" y="24867"/>
                      <a:pt x="2613" y="26406"/>
                      <a:pt x="0" y="27597"/>
                    </a:cubicBezTo>
                    <a:lnTo>
                      <a:pt x="23" y="27643"/>
                    </a:lnTo>
                    <a:cubicBezTo>
                      <a:pt x="5412" y="25660"/>
                      <a:pt x="10171" y="21812"/>
                      <a:pt x="12946" y="16726"/>
                    </a:cubicBezTo>
                    <a:cubicBezTo>
                      <a:pt x="15698" y="11688"/>
                      <a:pt x="16656" y="5529"/>
                      <a:pt x="149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695;p38">
              <a:extLst>
                <a:ext uri="{FF2B5EF4-FFF2-40B4-BE49-F238E27FC236}">
                  <a16:creationId xmlns:a16="http://schemas.microsoft.com/office/drawing/2014/main" id="{D9844881-2D2D-C6E5-D2EF-21A1EE41837B}"/>
                </a:ext>
              </a:extLst>
            </p:cNvPr>
            <p:cNvGrpSpPr/>
            <p:nvPr/>
          </p:nvGrpSpPr>
          <p:grpSpPr>
            <a:xfrm>
              <a:off x="1948975" y="3841753"/>
              <a:ext cx="531346" cy="542676"/>
              <a:chOff x="1948975" y="3841753"/>
              <a:chExt cx="531346" cy="542676"/>
            </a:xfrm>
          </p:grpSpPr>
          <p:sp>
            <p:nvSpPr>
              <p:cNvPr id="12" name="Google Shape;696;p38">
                <a:extLst>
                  <a:ext uri="{FF2B5EF4-FFF2-40B4-BE49-F238E27FC236}">
                    <a16:creationId xmlns:a16="http://schemas.microsoft.com/office/drawing/2014/main" id="{6D2A739C-B390-B61C-FEF1-1F903B104FDA}"/>
                  </a:ext>
                </a:extLst>
              </p:cNvPr>
              <p:cNvSpPr/>
              <p:nvPr/>
            </p:nvSpPr>
            <p:spPr>
              <a:xfrm>
                <a:off x="1948975" y="3853083"/>
                <a:ext cx="531346" cy="531346"/>
              </a:xfrm>
              <a:custGeom>
                <a:avLst/>
                <a:gdLst/>
                <a:ahLst/>
                <a:cxnLst/>
                <a:rect l="l" t="t" r="r" b="b"/>
                <a:pathLst>
                  <a:path w="49290" h="49290" extrusionOk="0">
                    <a:moveTo>
                      <a:pt x="24634" y="0"/>
                    </a:moveTo>
                    <a:cubicBezTo>
                      <a:pt x="11033" y="0"/>
                      <a:pt x="0" y="11033"/>
                      <a:pt x="0" y="24656"/>
                    </a:cubicBezTo>
                    <a:cubicBezTo>
                      <a:pt x="0" y="38279"/>
                      <a:pt x="11033" y="49289"/>
                      <a:pt x="24634" y="49289"/>
                    </a:cubicBezTo>
                    <a:cubicBezTo>
                      <a:pt x="38257" y="49289"/>
                      <a:pt x="49290" y="38279"/>
                      <a:pt x="49290" y="24656"/>
                    </a:cubicBezTo>
                    <a:cubicBezTo>
                      <a:pt x="49290" y="11033"/>
                      <a:pt x="38257" y="0"/>
                      <a:pt x="24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97;p38">
                <a:extLst>
                  <a:ext uri="{FF2B5EF4-FFF2-40B4-BE49-F238E27FC236}">
                    <a16:creationId xmlns:a16="http://schemas.microsoft.com/office/drawing/2014/main" id="{0A5245CD-4A1A-7CC5-F49C-D864142A401C}"/>
                  </a:ext>
                </a:extLst>
              </p:cNvPr>
              <p:cNvSpPr/>
              <p:nvPr/>
            </p:nvSpPr>
            <p:spPr>
              <a:xfrm>
                <a:off x="1958031" y="3841753"/>
                <a:ext cx="513236" cy="513268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47613" extrusionOk="0">
                    <a:moveTo>
                      <a:pt x="23794" y="1"/>
                    </a:moveTo>
                    <a:cubicBezTo>
                      <a:pt x="10637" y="1"/>
                      <a:pt x="0" y="10638"/>
                      <a:pt x="0" y="23794"/>
                    </a:cubicBezTo>
                    <a:cubicBezTo>
                      <a:pt x="0" y="36951"/>
                      <a:pt x="10637" y="47612"/>
                      <a:pt x="23794" y="47612"/>
                    </a:cubicBezTo>
                    <a:cubicBezTo>
                      <a:pt x="36950" y="47612"/>
                      <a:pt x="47610" y="36951"/>
                      <a:pt x="47610" y="23794"/>
                    </a:cubicBezTo>
                    <a:cubicBezTo>
                      <a:pt x="47610" y="10638"/>
                      <a:pt x="36950" y="1"/>
                      <a:pt x="237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98;p38">
                <a:extLst>
                  <a:ext uri="{FF2B5EF4-FFF2-40B4-BE49-F238E27FC236}">
                    <a16:creationId xmlns:a16="http://schemas.microsoft.com/office/drawing/2014/main" id="{BA2A5A23-4E0D-8F2E-02BC-A8B54834B01A}"/>
                  </a:ext>
                </a:extLst>
              </p:cNvPr>
              <p:cNvSpPr/>
              <p:nvPr/>
            </p:nvSpPr>
            <p:spPr>
              <a:xfrm>
                <a:off x="2016609" y="3857610"/>
                <a:ext cx="447122" cy="483569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44858" extrusionOk="0">
                    <a:moveTo>
                      <a:pt x="20739" y="0"/>
                    </a:moveTo>
                    <a:cubicBezTo>
                      <a:pt x="9285" y="0"/>
                      <a:pt x="0" y="10053"/>
                      <a:pt x="0" y="22441"/>
                    </a:cubicBezTo>
                    <a:cubicBezTo>
                      <a:pt x="0" y="34827"/>
                      <a:pt x="9285" y="44857"/>
                      <a:pt x="20739" y="44857"/>
                    </a:cubicBezTo>
                    <a:cubicBezTo>
                      <a:pt x="32192" y="44857"/>
                      <a:pt x="41476" y="34827"/>
                      <a:pt x="41476" y="22441"/>
                    </a:cubicBezTo>
                    <a:cubicBezTo>
                      <a:pt x="41476" y="10053"/>
                      <a:pt x="32192" y="0"/>
                      <a:pt x="20739" y="0"/>
                    </a:cubicBezTo>
                    <a:close/>
                  </a:path>
                </a:pathLst>
              </a:custGeom>
              <a:solidFill>
                <a:srgbClr val="890004">
                  <a:alpha val="52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99;p38">
                <a:extLst>
                  <a:ext uri="{FF2B5EF4-FFF2-40B4-BE49-F238E27FC236}">
                    <a16:creationId xmlns:a16="http://schemas.microsoft.com/office/drawing/2014/main" id="{ED0A7A0A-5CB1-0628-5FC4-ACFE5171DF6D}"/>
                  </a:ext>
                </a:extLst>
              </p:cNvPr>
              <p:cNvSpPr/>
              <p:nvPr/>
            </p:nvSpPr>
            <p:spPr>
              <a:xfrm>
                <a:off x="2297008" y="4043436"/>
                <a:ext cx="179552" cy="298002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27644" extrusionOk="0">
                    <a:moveTo>
                      <a:pt x="14859" y="0"/>
                    </a:moveTo>
                    <a:cubicBezTo>
                      <a:pt x="15536" y="2799"/>
                      <a:pt x="15583" y="5692"/>
                      <a:pt x="15163" y="8491"/>
                    </a:cubicBezTo>
                    <a:cubicBezTo>
                      <a:pt x="14696" y="11268"/>
                      <a:pt x="13810" y="13974"/>
                      <a:pt x="12410" y="16422"/>
                    </a:cubicBezTo>
                    <a:cubicBezTo>
                      <a:pt x="11104" y="18919"/>
                      <a:pt x="9284" y="21112"/>
                      <a:pt x="7161" y="23000"/>
                    </a:cubicBezTo>
                    <a:cubicBezTo>
                      <a:pt x="5061" y="24867"/>
                      <a:pt x="2613" y="26406"/>
                      <a:pt x="0" y="27597"/>
                    </a:cubicBezTo>
                    <a:lnTo>
                      <a:pt x="23" y="27643"/>
                    </a:lnTo>
                    <a:cubicBezTo>
                      <a:pt x="5412" y="25660"/>
                      <a:pt x="10171" y="21812"/>
                      <a:pt x="12946" y="16726"/>
                    </a:cubicBezTo>
                    <a:cubicBezTo>
                      <a:pt x="15698" y="11688"/>
                      <a:pt x="16656" y="5529"/>
                      <a:pt x="149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2441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757B46CD-A13E-9946-165C-C29987BAA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78F98711-F917-306D-0508-6F3F7263B4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JCF Officer Menu - 2</a:t>
            </a:r>
            <a:endParaRPr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563EF0E-8F44-3919-40CC-3402C2DDB1F7}"/>
              </a:ext>
            </a:extLst>
          </p:cNvPr>
          <p:cNvSpPr/>
          <p:nvPr/>
        </p:nvSpPr>
        <p:spPr>
          <a:xfrm>
            <a:off x="-711235" y="1811667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EF301-1A80-7961-EE36-239943A7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36" y="1492894"/>
            <a:ext cx="6363128" cy="21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4565B73E-2688-DF8E-79F1-F97700A6C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ECB5D07B-DBB9-66DC-9F6A-01ED84297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Display of last ticket record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8EAB4-0004-84D7-A0DF-CD846E95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6" y="1415979"/>
            <a:ext cx="7703999" cy="18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1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36934E50-DED1-1DAC-DAC5-75ACC9A4B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CFC899C2-A77B-8CAB-1933-9C49A55842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Submission Details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34D80-82F0-4352-A583-AB9FF552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7" y="1085530"/>
            <a:ext cx="7307249" cy="289012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CB655CB-7CF9-CBE6-F616-BEDEEAFB22FB}"/>
              </a:ext>
            </a:extLst>
          </p:cNvPr>
          <p:cNvSpPr/>
          <p:nvPr/>
        </p:nvSpPr>
        <p:spPr>
          <a:xfrm>
            <a:off x="-1017767" y="3311183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4BAF8D9E-4819-85B4-9125-078A89BCC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E52CD2E2-23C6-C1F8-FAC5-9665D3C4E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submission 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C02FA-D4AE-B332-04D2-D4B6EC29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21" y="1284614"/>
            <a:ext cx="7401958" cy="128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65735-C07B-9118-31E3-0635376D0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21" y="3029470"/>
            <a:ext cx="7401958" cy="14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23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EB9224C2-C59A-C286-2269-314BD6C6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034225D8-27D2-E3FE-BDC7-3F2484CCE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JCF Officer Menu - 3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CF505-621C-43EE-5094-78CA0D36E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28" y="1318313"/>
            <a:ext cx="6487057" cy="216435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F5DB82B-9AFD-9601-2694-7545E9936314}"/>
              </a:ext>
            </a:extLst>
          </p:cNvPr>
          <p:cNvSpPr/>
          <p:nvPr/>
        </p:nvSpPr>
        <p:spPr>
          <a:xfrm>
            <a:off x="-437321" y="2114140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A3F82D80-DED2-03AC-F5AD-FFA6D6D24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6B9D7A9F-C91F-0F26-3942-60B23B56E0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Status of Driver Menu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E9222-375E-7C7E-5D36-7BC1800B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1" y="1324783"/>
            <a:ext cx="6649378" cy="157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95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A8676B6E-88E2-AFC6-E155-CA36F0E7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F1D0324A-D136-9844-AE03-97C7748AA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Status of Driver Menu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378D5-6D5E-4165-9219-52730324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3" y="1354654"/>
            <a:ext cx="7151333" cy="14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08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66B5C7-E6AD-918E-D499-BA4B3770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6FDE2-BDCA-3D0B-6311-365805B6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1" y="1545099"/>
            <a:ext cx="7377928" cy="19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8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107368F5-68A3-518A-D72A-02D2150B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CACCA020-F91F-BD5D-D4BD-0A76EA0E25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Status of Driver Menu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D11FB-47B5-8372-23DB-8B3C8B19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53" y="1293535"/>
            <a:ext cx="6401693" cy="16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69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506CD5-E7B7-CC2D-46B1-0EA4F5C1C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Tickets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41639-4648-F58B-9FE2-4316ABA3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7" y="1323011"/>
            <a:ext cx="7391145" cy="20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9224FC32-4970-99A8-246C-B188DEF1F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4B26E2A5-B880-3025-2BA5-38B9E16A93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access Processing Officer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3A464-D531-4CEA-F354-82FDEB4E4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27" y="1145579"/>
            <a:ext cx="6464411" cy="1426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F8AEB-0C72-58C2-885D-98E8534E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27" y="2810290"/>
            <a:ext cx="6464411" cy="19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0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51A514A6-2CED-40CD-B61F-7D110485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6AAB1934-D308-F894-63A5-4E8CBBDF1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JCF Officer Menu - 4</a:t>
            </a:r>
            <a:endParaRPr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D20716-0460-C11D-442C-705FD90B391F}"/>
              </a:ext>
            </a:extLst>
          </p:cNvPr>
          <p:cNvSpPr/>
          <p:nvPr/>
        </p:nvSpPr>
        <p:spPr>
          <a:xfrm>
            <a:off x="-453224" y="2400491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32D8A-F953-A0AE-24D8-661B5D5B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311" y="1363638"/>
            <a:ext cx="6488264" cy="20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7A53D3-C0C7-2E1D-C409-9E98BE9C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2" y="1209003"/>
            <a:ext cx="7459116" cy="21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8"/>
          <p:cNvSpPr txBox="1">
            <a:spLocks noGrp="1"/>
          </p:cNvSpPr>
          <p:nvPr>
            <p:ph type="title"/>
          </p:nvPr>
        </p:nvSpPr>
        <p:spPr>
          <a:xfrm>
            <a:off x="715100" y="3018750"/>
            <a:ext cx="5514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Driver</a:t>
            </a:r>
            <a:endParaRPr dirty="0"/>
          </a:p>
        </p:txBody>
      </p:sp>
      <p:sp>
        <p:nvSpPr>
          <p:cNvPr id="674" name="Google Shape;674;p38"/>
          <p:cNvSpPr txBox="1">
            <a:spLocks noGrp="1"/>
          </p:cNvSpPr>
          <p:nvPr>
            <p:ph type="title" idx="2"/>
          </p:nvPr>
        </p:nvSpPr>
        <p:spPr>
          <a:xfrm>
            <a:off x="715101" y="1872150"/>
            <a:ext cx="15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Google Shape;672;p38">
            <a:extLst>
              <a:ext uri="{FF2B5EF4-FFF2-40B4-BE49-F238E27FC236}">
                <a16:creationId xmlns:a16="http://schemas.microsoft.com/office/drawing/2014/main" id="{37928710-A24B-9846-D48D-EED30ADF88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6879" y="435329"/>
            <a:ext cx="3334313" cy="3825852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60000"/>
              </a:schemeClr>
            </a:outerShdw>
          </a:effectLst>
        </p:spPr>
      </p:pic>
      <p:grpSp>
        <p:nvGrpSpPr>
          <p:cNvPr id="702" name="Google Shape;3263;p38">
            <a:extLst>
              <a:ext uri="{FF2B5EF4-FFF2-40B4-BE49-F238E27FC236}">
                <a16:creationId xmlns:a16="http://schemas.microsoft.com/office/drawing/2014/main" id="{040E0309-D3B1-3D75-5CDB-7DD744A890BC}"/>
              </a:ext>
            </a:extLst>
          </p:cNvPr>
          <p:cNvGrpSpPr/>
          <p:nvPr/>
        </p:nvGrpSpPr>
        <p:grpSpPr>
          <a:xfrm>
            <a:off x="4640797" y="1282950"/>
            <a:ext cx="2906475" cy="1994483"/>
            <a:chOff x="6165484" y="266751"/>
            <a:chExt cx="2525702" cy="1672004"/>
          </a:xfrm>
        </p:grpSpPr>
        <p:grpSp>
          <p:nvGrpSpPr>
            <p:cNvPr id="703" name="Google Shape;3264;p38">
              <a:extLst>
                <a:ext uri="{FF2B5EF4-FFF2-40B4-BE49-F238E27FC236}">
                  <a16:creationId xmlns:a16="http://schemas.microsoft.com/office/drawing/2014/main" id="{E5033463-ABCE-84EF-1785-867ABC847ABD}"/>
                </a:ext>
              </a:extLst>
            </p:cNvPr>
            <p:cNvGrpSpPr/>
            <p:nvPr/>
          </p:nvGrpSpPr>
          <p:grpSpPr>
            <a:xfrm rot="321186">
              <a:off x="6165484" y="747522"/>
              <a:ext cx="1011600" cy="1191233"/>
              <a:chOff x="1074242" y="610181"/>
              <a:chExt cx="1933926" cy="2276905"/>
            </a:xfrm>
          </p:grpSpPr>
          <p:sp>
            <p:nvSpPr>
              <p:cNvPr id="725" name="Google Shape;3265;p38">
                <a:extLst>
                  <a:ext uri="{FF2B5EF4-FFF2-40B4-BE49-F238E27FC236}">
                    <a16:creationId xmlns:a16="http://schemas.microsoft.com/office/drawing/2014/main" id="{460120B3-2A04-9566-6CF8-E1174DAC56EB}"/>
                  </a:ext>
                </a:extLst>
              </p:cNvPr>
              <p:cNvSpPr/>
              <p:nvPr/>
            </p:nvSpPr>
            <p:spPr>
              <a:xfrm>
                <a:off x="1092666" y="639685"/>
                <a:ext cx="1915501" cy="2247400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7443" extrusionOk="0">
                    <a:moveTo>
                      <a:pt x="0" y="0"/>
                    </a:moveTo>
                    <a:lnTo>
                      <a:pt x="1360" y="17442"/>
                    </a:lnTo>
                    <a:lnTo>
                      <a:pt x="13594" y="17315"/>
                    </a:lnTo>
                    <a:lnTo>
                      <a:pt x="14866" y="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453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3266;p38">
                <a:extLst>
                  <a:ext uri="{FF2B5EF4-FFF2-40B4-BE49-F238E27FC236}">
                    <a16:creationId xmlns:a16="http://schemas.microsoft.com/office/drawing/2014/main" id="{1560064C-7483-E973-1FE1-AD7AC6CD98C4}"/>
                  </a:ext>
                </a:extLst>
              </p:cNvPr>
              <p:cNvSpPr/>
              <p:nvPr/>
            </p:nvSpPr>
            <p:spPr>
              <a:xfrm>
                <a:off x="1074242" y="610181"/>
                <a:ext cx="1916146" cy="2247400"/>
              </a:xfrm>
              <a:custGeom>
                <a:avLst/>
                <a:gdLst/>
                <a:ahLst/>
                <a:cxnLst/>
                <a:rect l="l" t="t" r="r" b="b"/>
                <a:pathLst>
                  <a:path w="14872" h="17443" extrusionOk="0">
                    <a:moveTo>
                      <a:pt x="1" y="0"/>
                    </a:moveTo>
                    <a:lnTo>
                      <a:pt x="1360" y="17442"/>
                    </a:lnTo>
                    <a:lnTo>
                      <a:pt x="13594" y="17315"/>
                    </a:lnTo>
                    <a:lnTo>
                      <a:pt x="14872" y="8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3267;p38">
                <a:extLst>
                  <a:ext uri="{FF2B5EF4-FFF2-40B4-BE49-F238E27FC236}">
                    <a16:creationId xmlns:a16="http://schemas.microsoft.com/office/drawing/2014/main" id="{258F2A6F-86EE-14EB-5AD3-9783147D0D02}"/>
                  </a:ext>
                </a:extLst>
              </p:cNvPr>
              <p:cNvSpPr/>
              <p:nvPr/>
            </p:nvSpPr>
            <p:spPr>
              <a:xfrm>
                <a:off x="1121527" y="656048"/>
                <a:ext cx="1821704" cy="2157597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16746" extrusionOk="0">
                    <a:moveTo>
                      <a:pt x="0" y="1"/>
                    </a:moveTo>
                    <a:lnTo>
                      <a:pt x="1304" y="16745"/>
                    </a:lnTo>
                    <a:lnTo>
                      <a:pt x="12916" y="16623"/>
                    </a:lnTo>
                    <a:lnTo>
                      <a:pt x="14138" y="7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3268;p38">
                <a:extLst>
                  <a:ext uri="{FF2B5EF4-FFF2-40B4-BE49-F238E27FC236}">
                    <a16:creationId xmlns:a16="http://schemas.microsoft.com/office/drawing/2014/main" id="{95B6F8C3-F002-E0F4-36A2-702DF7DBE27A}"/>
                  </a:ext>
                </a:extLst>
              </p:cNvPr>
              <p:cNvSpPr/>
              <p:nvPr/>
            </p:nvSpPr>
            <p:spPr>
              <a:xfrm>
                <a:off x="1399824" y="935120"/>
                <a:ext cx="1361736" cy="909628"/>
              </a:xfrm>
              <a:custGeom>
                <a:avLst/>
                <a:gdLst/>
                <a:ahLst/>
                <a:cxnLst/>
                <a:rect l="l" t="t" r="r" b="b"/>
                <a:pathLst>
                  <a:path w="10569" h="7060" extrusionOk="0">
                    <a:moveTo>
                      <a:pt x="5194" y="1"/>
                    </a:moveTo>
                    <a:cubicBezTo>
                      <a:pt x="2183" y="1"/>
                      <a:pt x="1776" y="3206"/>
                      <a:pt x="1776" y="3206"/>
                    </a:cubicBezTo>
                    <a:cubicBezTo>
                      <a:pt x="1776" y="3206"/>
                      <a:pt x="1709" y="3200"/>
                      <a:pt x="1601" y="3200"/>
                    </a:cubicBezTo>
                    <a:cubicBezTo>
                      <a:pt x="1153" y="3200"/>
                      <a:pt x="1" y="3296"/>
                      <a:pt x="136" y="4295"/>
                    </a:cubicBezTo>
                    <a:cubicBezTo>
                      <a:pt x="299" y="5527"/>
                      <a:pt x="1745" y="7060"/>
                      <a:pt x="1745" y="7060"/>
                    </a:cubicBezTo>
                    <a:lnTo>
                      <a:pt x="7890" y="6321"/>
                    </a:lnTo>
                    <a:cubicBezTo>
                      <a:pt x="7890" y="6321"/>
                      <a:pt x="8776" y="5985"/>
                      <a:pt x="8939" y="5252"/>
                    </a:cubicBezTo>
                    <a:cubicBezTo>
                      <a:pt x="9107" y="4519"/>
                      <a:pt x="9010" y="3980"/>
                      <a:pt x="9010" y="3980"/>
                    </a:cubicBezTo>
                    <a:cubicBezTo>
                      <a:pt x="9010" y="3980"/>
                      <a:pt x="9957" y="3913"/>
                      <a:pt x="10263" y="2966"/>
                    </a:cubicBezTo>
                    <a:cubicBezTo>
                      <a:pt x="10568" y="2025"/>
                      <a:pt x="10115" y="1027"/>
                      <a:pt x="10115" y="1027"/>
                    </a:cubicBezTo>
                    <a:cubicBezTo>
                      <a:pt x="10115" y="1027"/>
                      <a:pt x="9621" y="2050"/>
                      <a:pt x="9244" y="2157"/>
                    </a:cubicBezTo>
                    <a:cubicBezTo>
                      <a:pt x="9234" y="2160"/>
                      <a:pt x="9225" y="2161"/>
                      <a:pt x="9215" y="2161"/>
                    </a:cubicBezTo>
                    <a:cubicBezTo>
                      <a:pt x="8881" y="2161"/>
                      <a:pt x="8983" y="351"/>
                      <a:pt x="5650" y="24"/>
                    </a:cubicBezTo>
                    <a:cubicBezTo>
                      <a:pt x="5492" y="8"/>
                      <a:pt x="5340" y="1"/>
                      <a:pt x="5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3269;p38">
                <a:extLst>
                  <a:ext uri="{FF2B5EF4-FFF2-40B4-BE49-F238E27FC236}">
                    <a16:creationId xmlns:a16="http://schemas.microsoft.com/office/drawing/2014/main" id="{CEDB5726-CBAF-3A81-7E26-15A2248678E8}"/>
                  </a:ext>
                </a:extLst>
              </p:cNvPr>
              <p:cNvSpPr/>
              <p:nvPr/>
            </p:nvSpPr>
            <p:spPr>
              <a:xfrm>
                <a:off x="1360914" y="1361329"/>
                <a:ext cx="1180197" cy="1451668"/>
              </a:xfrm>
              <a:custGeom>
                <a:avLst/>
                <a:gdLst/>
                <a:ahLst/>
                <a:cxnLst/>
                <a:rect l="l" t="t" r="r" b="b"/>
                <a:pathLst>
                  <a:path w="9160" h="11267" extrusionOk="0">
                    <a:moveTo>
                      <a:pt x="3643" y="0"/>
                    </a:moveTo>
                    <a:cubicBezTo>
                      <a:pt x="3243" y="0"/>
                      <a:pt x="2882" y="159"/>
                      <a:pt x="2587" y="575"/>
                    </a:cubicBezTo>
                    <a:lnTo>
                      <a:pt x="2246" y="1058"/>
                    </a:lnTo>
                    <a:cubicBezTo>
                      <a:pt x="2246" y="1058"/>
                      <a:pt x="2063" y="934"/>
                      <a:pt x="1846" y="934"/>
                    </a:cubicBezTo>
                    <a:cubicBezTo>
                      <a:pt x="1635" y="934"/>
                      <a:pt x="1391" y="1052"/>
                      <a:pt x="1253" y="1517"/>
                    </a:cubicBezTo>
                    <a:cubicBezTo>
                      <a:pt x="990" y="2401"/>
                      <a:pt x="1894" y="2428"/>
                      <a:pt x="2006" y="2428"/>
                    </a:cubicBezTo>
                    <a:cubicBezTo>
                      <a:pt x="2013" y="2428"/>
                      <a:pt x="2017" y="2428"/>
                      <a:pt x="2017" y="2428"/>
                    </a:cubicBezTo>
                    <a:cubicBezTo>
                      <a:pt x="2017" y="2428"/>
                      <a:pt x="2195" y="4352"/>
                      <a:pt x="2495" y="4902"/>
                    </a:cubicBezTo>
                    <a:cubicBezTo>
                      <a:pt x="2801" y="5452"/>
                      <a:pt x="3855" y="5783"/>
                      <a:pt x="3880" y="6017"/>
                    </a:cubicBezTo>
                    <a:cubicBezTo>
                      <a:pt x="3905" y="6246"/>
                      <a:pt x="3590" y="7336"/>
                      <a:pt x="3473" y="7407"/>
                    </a:cubicBezTo>
                    <a:cubicBezTo>
                      <a:pt x="3391" y="7453"/>
                      <a:pt x="1844" y="7733"/>
                      <a:pt x="841" y="7911"/>
                    </a:cubicBezTo>
                    <a:cubicBezTo>
                      <a:pt x="352" y="7998"/>
                      <a:pt x="1" y="8425"/>
                      <a:pt x="11" y="8919"/>
                    </a:cubicBezTo>
                    <a:lnTo>
                      <a:pt x="169" y="11266"/>
                    </a:lnTo>
                    <a:lnTo>
                      <a:pt x="8895" y="11195"/>
                    </a:lnTo>
                    <a:cubicBezTo>
                      <a:pt x="8895" y="11195"/>
                      <a:pt x="9160" y="8894"/>
                      <a:pt x="8930" y="8624"/>
                    </a:cubicBezTo>
                    <a:cubicBezTo>
                      <a:pt x="8411" y="8023"/>
                      <a:pt x="5789" y="7723"/>
                      <a:pt x="5647" y="7524"/>
                    </a:cubicBezTo>
                    <a:cubicBezTo>
                      <a:pt x="5504" y="7321"/>
                      <a:pt x="5107" y="6414"/>
                      <a:pt x="5275" y="6119"/>
                    </a:cubicBezTo>
                    <a:cubicBezTo>
                      <a:pt x="5275" y="6119"/>
                      <a:pt x="6186" y="5646"/>
                      <a:pt x="7047" y="5274"/>
                    </a:cubicBezTo>
                    <a:cubicBezTo>
                      <a:pt x="7912" y="4897"/>
                      <a:pt x="8304" y="814"/>
                      <a:pt x="8304" y="814"/>
                    </a:cubicBezTo>
                    <a:lnTo>
                      <a:pt x="8304" y="814"/>
                    </a:lnTo>
                    <a:lnTo>
                      <a:pt x="7042" y="926"/>
                    </a:lnTo>
                    <a:cubicBezTo>
                      <a:pt x="6949" y="935"/>
                      <a:pt x="6856" y="939"/>
                      <a:pt x="6763" y="939"/>
                    </a:cubicBezTo>
                    <a:cubicBezTo>
                      <a:pt x="6256" y="939"/>
                      <a:pt x="5753" y="811"/>
                      <a:pt x="5306" y="570"/>
                    </a:cubicBezTo>
                    <a:cubicBezTo>
                      <a:pt x="4726" y="259"/>
                      <a:pt x="4153" y="0"/>
                      <a:pt x="3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3270;p38">
                <a:extLst>
                  <a:ext uri="{FF2B5EF4-FFF2-40B4-BE49-F238E27FC236}">
                    <a16:creationId xmlns:a16="http://schemas.microsoft.com/office/drawing/2014/main" id="{C06FCE41-49D5-32A9-9815-733EC16BF1A2}"/>
                  </a:ext>
                </a:extLst>
              </p:cNvPr>
              <p:cNvSpPr/>
              <p:nvPr/>
            </p:nvSpPr>
            <p:spPr>
              <a:xfrm>
                <a:off x="1818817" y="1779421"/>
                <a:ext cx="600921" cy="187208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1453" extrusionOk="0">
                    <a:moveTo>
                      <a:pt x="1561" y="1"/>
                    </a:moveTo>
                    <a:cubicBezTo>
                      <a:pt x="1463" y="1"/>
                      <a:pt x="1365" y="15"/>
                      <a:pt x="1273" y="48"/>
                    </a:cubicBezTo>
                    <a:cubicBezTo>
                      <a:pt x="779" y="227"/>
                      <a:pt x="749" y="792"/>
                      <a:pt x="514" y="827"/>
                    </a:cubicBezTo>
                    <a:cubicBezTo>
                      <a:pt x="505" y="829"/>
                      <a:pt x="496" y="830"/>
                      <a:pt x="486" y="830"/>
                    </a:cubicBezTo>
                    <a:cubicBezTo>
                      <a:pt x="263" y="830"/>
                      <a:pt x="0" y="441"/>
                      <a:pt x="0" y="440"/>
                    </a:cubicBezTo>
                    <a:lnTo>
                      <a:pt x="0" y="440"/>
                    </a:lnTo>
                    <a:cubicBezTo>
                      <a:pt x="0" y="441"/>
                      <a:pt x="79" y="1327"/>
                      <a:pt x="1216" y="1327"/>
                    </a:cubicBezTo>
                    <a:cubicBezTo>
                      <a:pt x="1238" y="1327"/>
                      <a:pt x="1260" y="1327"/>
                      <a:pt x="1283" y="1326"/>
                    </a:cubicBezTo>
                    <a:cubicBezTo>
                      <a:pt x="1930" y="1306"/>
                      <a:pt x="2205" y="995"/>
                      <a:pt x="2322" y="720"/>
                    </a:cubicBezTo>
                    <a:cubicBezTo>
                      <a:pt x="2413" y="1011"/>
                      <a:pt x="2658" y="1342"/>
                      <a:pt x="3294" y="1433"/>
                    </a:cubicBezTo>
                    <a:cubicBezTo>
                      <a:pt x="3392" y="1447"/>
                      <a:pt x="3484" y="1453"/>
                      <a:pt x="3569" y="1453"/>
                    </a:cubicBezTo>
                    <a:cubicBezTo>
                      <a:pt x="4514" y="1453"/>
                      <a:pt x="4664" y="690"/>
                      <a:pt x="4664" y="690"/>
                    </a:cubicBezTo>
                    <a:lnTo>
                      <a:pt x="4664" y="690"/>
                    </a:lnTo>
                    <a:cubicBezTo>
                      <a:pt x="4664" y="690"/>
                      <a:pt x="4383" y="1027"/>
                      <a:pt x="4160" y="1027"/>
                    </a:cubicBezTo>
                    <a:cubicBezTo>
                      <a:pt x="4142" y="1027"/>
                      <a:pt x="4125" y="1025"/>
                      <a:pt x="4109" y="1021"/>
                    </a:cubicBezTo>
                    <a:cubicBezTo>
                      <a:pt x="3885" y="960"/>
                      <a:pt x="3915" y="395"/>
                      <a:pt x="3442" y="166"/>
                    </a:cubicBezTo>
                    <a:cubicBezTo>
                      <a:pt x="3316" y="104"/>
                      <a:pt x="3176" y="82"/>
                      <a:pt x="3037" y="82"/>
                    </a:cubicBezTo>
                    <a:cubicBezTo>
                      <a:pt x="2750" y="82"/>
                      <a:pt x="2473" y="179"/>
                      <a:pt x="2352" y="227"/>
                    </a:cubicBezTo>
                    <a:cubicBezTo>
                      <a:pt x="2219" y="156"/>
                      <a:pt x="1889" y="1"/>
                      <a:pt x="15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3271;p38">
                <a:extLst>
                  <a:ext uri="{FF2B5EF4-FFF2-40B4-BE49-F238E27FC236}">
                    <a16:creationId xmlns:a16="http://schemas.microsoft.com/office/drawing/2014/main" id="{0026C30A-A1D5-1557-675D-130690CA5765}"/>
                  </a:ext>
                </a:extLst>
              </p:cNvPr>
              <p:cNvSpPr/>
              <p:nvPr/>
            </p:nvSpPr>
            <p:spPr>
              <a:xfrm>
                <a:off x="1342619" y="2180506"/>
                <a:ext cx="1235213" cy="632488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4909" extrusionOk="0">
                    <a:moveTo>
                      <a:pt x="3976" y="0"/>
                    </a:moveTo>
                    <a:cubicBezTo>
                      <a:pt x="3452" y="0"/>
                      <a:pt x="3294" y="937"/>
                      <a:pt x="3294" y="937"/>
                    </a:cubicBezTo>
                    <a:cubicBezTo>
                      <a:pt x="3294" y="937"/>
                      <a:pt x="412" y="1349"/>
                      <a:pt x="255" y="1497"/>
                    </a:cubicBezTo>
                    <a:cubicBezTo>
                      <a:pt x="97" y="1650"/>
                      <a:pt x="0" y="4908"/>
                      <a:pt x="0" y="4908"/>
                    </a:cubicBezTo>
                    <a:lnTo>
                      <a:pt x="9587" y="4806"/>
                    </a:lnTo>
                    <a:cubicBezTo>
                      <a:pt x="9587" y="4806"/>
                      <a:pt x="9531" y="2215"/>
                      <a:pt x="9342" y="2103"/>
                    </a:cubicBezTo>
                    <a:cubicBezTo>
                      <a:pt x="9154" y="1991"/>
                      <a:pt x="5748" y="845"/>
                      <a:pt x="5748" y="845"/>
                    </a:cubicBezTo>
                    <a:cubicBezTo>
                      <a:pt x="5748" y="845"/>
                      <a:pt x="5896" y="408"/>
                      <a:pt x="5814" y="296"/>
                    </a:cubicBezTo>
                    <a:cubicBezTo>
                      <a:pt x="5728" y="178"/>
                      <a:pt x="3981" y="0"/>
                      <a:pt x="3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3272;p38">
                <a:extLst>
                  <a:ext uri="{FF2B5EF4-FFF2-40B4-BE49-F238E27FC236}">
                    <a16:creationId xmlns:a16="http://schemas.microsoft.com/office/drawing/2014/main" id="{A3BF5775-DDE4-C70B-97D9-11BABEC62710}"/>
                  </a:ext>
                </a:extLst>
              </p:cNvPr>
              <p:cNvSpPr/>
              <p:nvPr/>
            </p:nvSpPr>
            <p:spPr>
              <a:xfrm>
                <a:off x="1175254" y="1351408"/>
                <a:ext cx="1071970" cy="1455018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11293" extrusionOk="0">
                    <a:moveTo>
                      <a:pt x="1" y="0"/>
                    </a:moveTo>
                    <a:lnTo>
                      <a:pt x="281" y="3554"/>
                    </a:lnTo>
                    <a:lnTo>
                      <a:pt x="6370" y="11292"/>
                    </a:lnTo>
                    <a:lnTo>
                      <a:pt x="8320" y="112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3273;p38">
                <a:extLst>
                  <a:ext uri="{FF2B5EF4-FFF2-40B4-BE49-F238E27FC236}">
                    <a16:creationId xmlns:a16="http://schemas.microsoft.com/office/drawing/2014/main" id="{D775E3B6-6085-20BC-AD80-4E6947969C2F}"/>
                  </a:ext>
                </a:extLst>
              </p:cNvPr>
              <p:cNvSpPr/>
              <p:nvPr/>
            </p:nvSpPr>
            <p:spPr>
              <a:xfrm>
                <a:off x="1125839" y="661973"/>
                <a:ext cx="1702911" cy="2143810"/>
              </a:xfrm>
              <a:custGeom>
                <a:avLst/>
                <a:gdLst/>
                <a:ahLst/>
                <a:cxnLst/>
                <a:rect l="l" t="t" r="r" b="b"/>
                <a:pathLst>
                  <a:path w="13217" h="16639" extrusionOk="0">
                    <a:moveTo>
                      <a:pt x="0" y="1"/>
                    </a:moveTo>
                    <a:lnTo>
                      <a:pt x="178" y="2281"/>
                    </a:lnTo>
                    <a:lnTo>
                      <a:pt x="11740" y="16638"/>
                    </a:lnTo>
                    <a:lnTo>
                      <a:pt x="12916" y="16623"/>
                    </a:lnTo>
                    <a:lnTo>
                      <a:pt x="13217" y="12728"/>
                    </a:lnTo>
                    <a:lnTo>
                      <a:pt x="3009" y="1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3274;p38">
              <a:extLst>
                <a:ext uri="{FF2B5EF4-FFF2-40B4-BE49-F238E27FC236}">
                  <a16:creationId xmlns:a16="http://schemas.microsoft.com/office/drawing/2014/main" id="{D40D9AB1-3E23-8793-467F-D39A1338B8C2}"/>
                </a:ext>
              </a:extLst>
            </p:cNvPr>
            <p:cNvGrpSpPr/>
            <p:nvPr/>
          </p:nvGrpSpPr>
          <p:grpSpPr>
            <a:xfrm rot="321186">
              <a:off x="6662642" y="545961"/>
              <a:ext cx="156896" cy="399527"/>
              <a:chOff x="1656734" y="237570"/>
              <a:chExt cx="299945" cy="763649"/>
            </a:xfrm>
          </p:grpSpPr>
          <p:sp>
            <p:nvSpPr>
              <p:cNvPr id="721" name="Google Shape;3275;p38">
                <a:extLst>
                  <a:ext uri="{FF2B5EF4-FFF2-40B4-BE49-F238E27FC236}">
                    <a16:creationId xmlns:a16="http://schemas.microsoft.com/office/drawing/2014/main" id="{99874AF4-DB01-6F76-7946-BAEA06582A8D}"/>
                  </a:ext>
                </a:extLst>
              </p:cNvPr>
              <p:cNvSpPr/>
              <p:nvPr/>
            </p:nvSpPr>
            <p:spPr>
              <a:xfrm>
                <a:off x="1656734" y="237570"/>
                <a:ext cx="299945" cy="763649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5927" extrusionOk="0">
                    <a:moveTo>
                      <a:pt x="1706" y="0"/>
                    </a:moveTo>
                    <a:cubicBezTo>
                      <a:pt x="1625" y="423"/>
                      <a:pt x="1625" y="846"/>
                      <a:pt x="1375" y="1131"/>
                    </a:cubicBezTo>
                    <a:cubicBezTo>
                      <a:pt x="1307" y="891"/>
                      <a:pt x="1296" y="358"/>
                      <a:pt x="1147" y="358"/>
                    </a:cubicBezTo>
                    <a:cubicBezTo>
                      <a:pt x="1118" y="358"/>
                      <a:pt x="1084" y="378"/>
                      <a:pt x="1044" y="423"/>
                    </a:cubicBezTo>
                    <a:cubicBezTo>
                      <a:pt x="958" y="423"/>
                      <a:pt x="795" y="846"/>
                      <a:pt x="795" y="1131"/>
                    </a:cubicBezTo>
                    <a:cubicBezTo>
                      <a:pt x="609" y="765"/>
                      <a:pt x="459" y="649"/>
                      <a:pt x="310" y="649"/>
                    </a:cubicBezTo>
                    <a:cubicBezTo>
                      <a:pt x="210" y="649"/>
                      <a:pt x="111" y="701"/>
                      <a:pt x="1" y="764"/>
                    </a:cubicBezTo>
                    <a:lnTo>
                      <a:pt x="1" y="5366"/>
                    </a:lnTo>
                    <a:cubicBezTo>
                      <a:pt x="72" y="5478"/>
                      <a:pt x="143" y="5652"/>
                      <a:pt x="209" y="5927"/>
                    </a:cubicBezTo>
                    <a:cubicBezTo>
                      <a:pt x="377" y="5784"/>
                      <a:pt x="377" y="5219"/>
                      <a:pt x="545" y="5219"/>
                    </a:cubicBezTo>
                    <a:cubicBezTo>
                      <a:pt x="685" y="5219"/>
                      <a:pt x="769" y="5841"/>
                      <a:pt x="947" y="5841"/>
                    </a:cubicBezTo>
                    <a:cubicBezTo>
                      <a:pt x="977" y="5841"/>
                      <a:pt x="1009" y="5824"/>
                      <a:pt x="1044" y="5784"/>
                    </a:cubicBezTo>
                    <a:cubicBezTo>
                      <a:pt x="1126" y="5641"/>
                      <a:pt x="1207" y="5219"/>
                      <a:pt x="1294" y="4939"/>
                    </a:cubicBezTo>
                    <a:cubicBezTo>
                      <a:pt x="1375" y="5219"/>
                      <a:pt x="1457" y="5641"/>
                      <a:pt x="1706" y="5927"/>
                    </a:cubicBezTo>
                    <a:cubicBezTo>
                      <a:pt x="1783" y="5672"/>
                      <a:pt x="1856" y="5196"/>
                      <a:pt x="1990" y="5196"/>
                    </a:cubicBezTo>
                    <a:cubicBezTo>
                      <a:pt x="2007" y="5196"/>
                      <a:pt x="2024" y="5203"/>
                      <a:pt x="2042" y="5219"/>
                    </a:cubicBezTo>
                    <a:cubicBezTo>
                      <a:pt x="2205" y="5219"/>
                      <a:pt x="2124" y="5641"/>
                      <a:pt x="2292" y="5927"/>
                    </a:cubicBezTo>
                    <a:cubicBezTo>
                      <a:pt x="2292" y="5845"/>
                      <a:pt x="2307" y="5779"/>
                      <a:pt x="2327" y="5713"/>
                    </a:cubicBezTo>
                    <a:lnTo>
                      <a:pt x="2327" y="153"/>
                    </a:lnTo>
                    <a:cubicBezTo>
                      <a:pt x="2149" y="245"/>
                      <a:pt x="2271" y="866"/>
                      <a:pt x="2042" y="1131"/>
                    </a:cubicBezTo>
                    <a:cubicBezTo>
                      <a:pt x="1956" y="703"/>
                      <a:pt x="1874" y="280"/>
                      <a:pt x="1706" y="0"/>
                    </a:cubicBez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3276;p38">
                <a:extLst>
                  <a:ext uri="{FF2B5EF4-FFF2-40B4-BE49-F238E27FC236}">
                    <a16:creationId xmlns:a16="http://schemas.microsoft.com/office/drawing/2014/main" id="{FF6FF66B-76B9-588C-96FA-08F065ECB4F1}"/>
                  </a:ext>
                </a:extLst>
              </p:cNvPr>
              <p:cNvSpPr/>
              <p:nvPr/>
            </p:nvSpPr>
            <p:spPr>
              <a:xfrm>
                <a:off x="1871255" y="237570"/>
                <a:ext cx="42131" cy="11299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877" extrusionOk="0">
                    <a:moveTo>
                      <a:pt x="46" y="0"/>
                    </a:moveTo>
                    <a:cubicBezTo>
                      <a:pt x="26" y="82"/>
                      <a:pt x="16" y="168"/>
                      <a:pt x="0" y="250"/>
                    </a:cubicBezTo>
                    <a:lnTo>
                      <a:pt x="326" y="876"/>
                    </a:lnTo>
                    <a:cubicBezTo>
                      <a:pt x="255" y="540"/>
                      <a:pt x="179" y="224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3277;p38">
                <a:extLst>
                  <a:ext uri="{FF2B5EF4-FFF2-40B4-BE49-F238E27FC236}">
                    <a16:creationId xmlns:a16="http://schemas.microsoft.com/office/drawing/2014/main" id="{F802831E-6570-1351-D20C-37325E29F326}"/>
                  </a:ext>
                </a:extLst>
              </p:cNvPr>
              <p:cNvSpPr/>
              <p:nvPr/>
            </p:nvSpPr>
            <p:spPr>
              <a:xfrm>
                <a:off x="1925755" y="257282"/>
                <a:ext cx="30922" cy="176514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370" extrusionOk="0">
                    <a:moveTo>
                      <a:pt x="239" y="0"/>
                    </a:moveTo>
                    <a:cubicBezTo>
                      <a:pt x="71" y="82"/>
                      <a:pt x="168" y="621"/>
                      <a:pt x="0" y="912"/>
                    </a:cubicBezTo>
                    <a:lnTo>
                      <a:pt x="239" y="137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3278;p38">
                <a:extLst>
                  <a:ext uri="{FF2B5EF4-FFF2-40B4-BE49-F238E27FC236}">
                    <a16:creationId xmlns:a16="http://schemas.microsoft.com/office/drawing/2014/main" id="{A11BC0CB-C891-2A15-25E5-65F94D7C9568}"/>
                  </a:ext>
                </a:extLst>
              </p:cNvPr>
              <p:cNvSpPr/>
              <p:nvPr/>
            </p:nvSpPr>
            <p:spPr>
              <a:xfrm>
                <a:off x="1656734" y="326084"/>
                <a:ext cx="299945" cy="67513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5240" extrusionOk="0">
                    <a:moveTo>
                      <a:pt x="153" y="1"/>
                    </a:moveTo>
                    <a:cubicBezTo>
                      <a:pt x="102" y="21"/>
                      <a:pt x="52" y="47"/>
                      <a:pt x="1" y="77"/>
                    </a:cubicBezTo>
                    <a:lnTo>
                      <a:pt x="1" y="4679"/>
                    </a:lnTo>
                    <a:cubicBezTo>
                      <a:pt x="72" y="4791"/>
                      <a:pt x="143" y="4965"/>
                      <a:pt x="209" y="5240"/>
                    </a:cubicBezTo>
                    <a:cubicBezTo>
                      <a:pt x="377" y="5097"/>
                      <a:pt x="377" y="4532"/>
                      <a:pt x="545" y="4532"/>
                    </a:cubicBezTo>
                    <a:cubicBezTo>
                      <a:pt x="685" y="4532"/>
                      <a:pt x="769" y="5154"/>
                      <a:pt x="947" y="5154"/>
                    </a:cubicBezTo>
                    <a:cubicBezTo>
                      <a:pt x="977" y="5154"/>
                      <a:pt x="1009" y="5137"/>
                      <a:pt x="1044" y="5097"/>
                    </a:cubicBezTo>
                    <a:cubicBezTo>
                      <a:pt x="1126" y="4954"/>
                      <a:pt x="1207" y="4532"/>
                      <a:pt x="1294" y="4252"/>
                    </a:cubicBezTo>
                    <a:cubicBezTo>
                      <a:pt x="1375" y="4532"/>
                      <a:pt x="1457" y="4954"/>
                      <a:pt x="1706" y="5240"/>
                    </a:cubicBezTo>
                    <a:cubicBezTo>
                      <a:pt x="1783" y="4985"/>
                      <a:pt x="1856" y="4509"/>
                      <a:pt x="1990" y="4509"/>
                    </a:cubicBezTo>
                    <a:cubicBezTo>
                      <a:pt x="2007" y="4509"/>
                      <a:pt x="2024" y="4516"/>
                      <a:pt x="2042" y="4532"/>
                    </a:cubicBezTo>
                    <a:cubicBezTo>
                      <a:pt x="2205" y="4532"/>
                      <a:pt x="2124" y="4954"/>
                      <a:pt x="2292" y="5240"/>
                    </a:cubicBezTo>
                    <a:cubicBezTo>
                      <a:pt x="2292" y="5158"/>
                      <a:pt x="2307" y="5092"/>
                      <a:pt x="2327" y="5026"/>
                    </a:cubicBezTo>
                    <a:lnTo>
                      <a:pt x="2327" y="4099"/>
                    </a:lnTo>
                    <a:cubicBezTo>
                      <a:pt x="1630" y="2674"/>
                      <a:pt x="917" y="1299"/>
                      <a:pt x="153" y="1"/>
                    </a:cubicBez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3279;p38">
              <a:extLst>
                <a:ext uri="{FF2B5EF4-FFF2-40B4-BE49-F238E27FC236}">
                  <a16:creationId xmlns:a16="http://schemas.microsoft.com/office/drawing/2014/main" id="{5F7A6439-BF7D-73A7-CDA4-8F14822F3809}"/>
                </a:ext>
              </a:extLst>
            </p:cNvPr>
            <p:cNvGrpSpPr/>
            <p:nvPr/>
          </p:nvGrpSpPr>
          <p:grpSpPr>
            <a:xfrm rot="349784">
              <a:off x="7661470" y="424916"/>
              <a:ext cx="1029716" cy="1315716"/>
              <a:chOff x="3266480" y="1057520"/>
              <a:chExt cx="1582315" cy="2021796"/>
            </a:xfrm>
          </p:grpSpPr>
          <p:sp>
            <p:nvSpPr>
              <p:cNvPr id="711" name="Google Shape;3280;p38">
                <a:extLst>
                  <a:ext uri="{FF2B5EF4-FFF2-40B4-BE49-F238E27FC236}">
                    <a16:creationId xmlns:a16="http://schemas.microsoft.com/office/drawing/2014/main" id="{3087DCD4-285F-353C-4900-4211ED277E78}"/>
                  </a:ext>
                </a:extLst>
              </p:cNvPr>
              <p:cNvSpPr/>
              <p:nvPr/>
            </p:nvSpPr>
            <p:spPr>
              <a:xfrm>
                <a:off x="3266480" y="1087669"/>
                <a:ext cx="1562602" cy="1991647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15458" extrusionOk="0">
                    <a:moveTo>
                      <a:pt x="12127" y="1"/>
                    </a:moveTo>
                    <a:lnTo>
                      <a:pt x="0" y="240"/>
                    </a:lnTo>
                    <a:lnTo>
                      <a:pt x="301" y="15457"/>
                    </a:lnTo>
                    <a:lnTo>
                      <a:pt x="11012" y="15248"/>
                    </a:lnTo>
                    <a:lnTo>
                      <a:pt x="12127" y="1"/>
                    </a:lnTo>
                    <a:close/>
                  </a:path>
                </a:pathLst>
              </a:custGeom>
              <a:solidFill>
                <a:srgbClr val="4C453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3281;p38">
                <a:extLst>
                  <a:ext uri="{FF2B5EF4-FFF2-40B4-BE49-F238E27FC236}">
                    <a16:creationId xmlns:a16="http://schemas.microsoft.com/office/drawing/2014/main" id="{798763B1-8D17-D5BE-E9AE-A9A7DE59D297}"/>
                  </a:ext>
                </a:extLst>
              </p:cNvPr>
              <p:cNvSpPr/>
              <p:nvPr/>
            </p:nvSpPr>
            <p:spPr>
              <a:xfrm>
                <a:off x="3286193" y="1057520"/>
                <a:ext cx="1562602" cy="1991519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15457" extrusionOk="0">
                    <a:moveTo>
                      <a:pt x="12127" y="0"/>
                    </a:moveTo>
                    <a:lnTo>
                      <a:pt x="0" y="240"/>
                    </a:lnTo>
                    <a:lnTo>
                      <a:pt x="300" y="15457"/>
                    </a:lnTo>
                    <a:lnTo>
                      <a:pt x="11012" y="15248"/>
                    </a:lnTo>
                    <a:lnTo>
                      <a:pt x="121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3282;p38">
                <a:extLst>
                  <a:ext uri="{FF2B5EF4-FFF2-40B4-BE49-F238E27FC236}">
                    <a16:creationId xmlns:a16="http://schemas.microsoft.com/office/drawing/2014/main" id="{34F2CB83-488D-FCE3-3617-D097C0C8EB7D}"/>
                  </a:ext>
                </a:extLst>
              </p:cNvPr>
              <p:cNvSpPr/>
              <p:nvPr/>
            </p:nvSpPr>
            <p:spPr>
              <a:xfrm>
                <a:off x="3319563" y="1090890"/>
                <a:ext cx="1493800" cy="1924778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14939" extrusionOk="0">
                    <a:moveTo>
                      <a:pt x="11593" y="1"/>
                    </a:moveTo>
                    <a:lnTo>
                      <a:pt x="1" y="230"/>
                    </a:lnTo>
                    <a:lnTo>
                      <a:pt x="291" y="14938"/>
                    </a:lnTo>
                    <a:lnTo>
                      <a:pt x="10514" y="14740"/>
                    </a:lnTo>
                    <a:lnTo>
                      <a:pt x="115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3283;p38">
                <a:extLst>
                  <a:ext uri="{FF2B5EF4-FFF2-40B4-BE49-F238E27FC236}">
                    <a16:creationId xmlns:a16="http://schemas.microsoft.com/office/drawing/2014/main" id="{0D927A98-B902-9D32-D15F-B41E4A3945B4}"/>
                  </a:ext>
                </a:extLst>
              </p:cNvPr>
              <p:cNvSpPr/>
              <p:nvPr/>
            </p:nvSpPr>
            <p:spPr>
              <a:xfrm>
                <a:off x="3428434" y="2013914"/>
                <a:ext cx="1184191" cy="482000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3741" extrusionOk="0">
                    <a:moveTo>
                      <a:pt x="7897" y="0"/>
                    </a:moveTo>
                    <a:lnTo>
                      <a:pt x="1640" y="387"/>
                    </a:lnTo>
                    <a:cubicBezTo>
                      <a:pt x="1640" y="387"/>
                      <a:pt x="1" y="2047"/>
                      <a:pt x="917" y="2841"/>
                    </a:cubicBezTo>
                    <a:cubicBezTo>
                      <a:pt x="1359" y="3226"/>
                      <a:pt x="1933" y="3524"/>
                      <a:pt x="2464" y="3524"/>
                    </a:cubicBezTo>
                    <a:cubicBezTo>
                      <a:pt x="3035" y="3524"/>
                      <a:pt x="3556" y="3180"/>
                      <a:pt x="3809" y="2230"/>
                    </a:cubicBezTo>
                    <a:cubicBezTo>
                      <a:pt x="4118" y="1073"/>
                      <a:pt x="4782" y="859"/>
                      <a:pt x="5229" y="859"/>
                    </a:cubicBezTo>
                    <a:cubicBezTo>
                      <a:pt x="5490" y="859"/>
                      <a:pt x="5677" y="932"/>
                      <a:pt x="5677" y="932"/>
                    </a:cubicBezTo>
                    <a:cubicBezTo>
                      <a:pt x="5677" y="932"/>
                      <a:pt x="5907" y="3457"/>
                      <a:pt x="7052" y="3701"/>
                    </a:cubicBezTo>
                    <a:cubicBezTo>
                      <a:pt x="7178" y="3728"/>
                      <a:pt x="7300" y="3741"/>
                      <a:pt x="7419" y="3741"/>
                    </a:cubicBezTo>
                    <a:cubicBezTo>
                      <a:pt x="8381" y="3741"/>
                      <a:pt x="9104" y="2933"/>
                      <a:pt x="9144" y="2485"/>
                    </a:cubicBezTo>
                    <a:cubicBezTo>
                      <a:pt x="9190" y="1986"/>
                      <a:pt x="7897" y="0"/>
                      <a:pt x="7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3284;p38">
                <a:extLst>
                  <a:ext uri="{FF2B5EF4-FFF2-40B4-BE49-F238E27FC236}">
                    <a16:creationId xmlns:a16="http://schemas.microsoft.com/office/drawing/2014/main" id="{4FFF6406-4650-0DC9-17CE-16798D67DE30}"/>
                  </a:ext>
                </a:extLst>
              </p:cNvPr>
              <p:cNvSpPr/>
              <p:nvPr/>
            </p:nvSpPr>
            <p:spPr>
              <a:xfrm>
                <a:off x="3460644" y="1275907"/>
                <a:ext cx="1162417" cy="984743"/>
              </a:xfrm>
              <a:custGeom>
                <a:avLst/>
                <a:gdLst/>
                <a:ahLst/>
                <a:cxnLst/>
                <a:rect l="l" t="t" r="r" b="b"/>
                <a:pathLst>
                  <a:path w="9022" h="7643" extrusionOk="0">
                    <a:moveTo>
                      <a:pt x="3053" y="0"/>
                    </a:moveTo>
                    <a:cubicBezTo>
                      <a:pt x="2483" y="0"/>
                      <a:pt x="1876" y="108"/>
                      <a:pt x="1380" y="449"/>
                    </a:cubicBezTo>
                    <a:cubicBezTo>
                      <a:pt x="784" y="861"/>
                      <a:pt x="448" y="2256"/>
                      <a:pt x="260" y="3687"/>
                    </a:cubicBezTo>
                    <a:cubicBezTo>
                      <a:pt x="0" y="5657"/>
                      <a:pt x="1665" y="7418"/>
                      <a:pt x="3931" y="7566"/>
                    </a:cubicBezTo>
                    <a:lnTo>
                      <a:pt x="5020" y="7642"/>
                    </a:lnTo>
                    <a:cubicBezTo>
                      <a:pt x="7240" y="7597"/>
                      <a:pt x="9022" y="5988"/>
                      <a:pt x="8971" y="4048"/>
                    </a:cubicBezTo>
                    <a:cubicBezTo>
                      <a:pt x="8940" y="2668"/>
                      <a:pt x="8747" y="1294"/>
                      <a:pt x="8177" y="785"/>
                    </a:cubicBezTo>
                    <a:cubicBezTo>
                      <a:pt x="7582" y="253"/>
                      <a:pt x="6841" y="109"/>
                      <a:pt x="6211" y="109"/>
                    </a:cubicBezTo>
                    <a:cubicBezTo>
                      <a:pt x="5466" y="109"/>
                      <a:pt x="4878" y="311"/>
                      <a:pt x="4878" y="311"/>
                    </a:cubicBezTo>
                    <a:cubicBezTo>
                      <a:pt x="4878" y="311"/>
                      <a:pt x="4021" y="0"/>
                      <a:pt x="3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3285;p38">
                <a:extLst>
                  <a:ext uri="{FF2B5EF4-FFF2-40B4-BE49-F238E27FC236}">
                    <a16:creationId xmlns:a16="http://schemas.microsoft.com/office/drawing/2014/main" id="{76562C4C-606A-F16B-84E5-347236F67927}"/>
                  </a:ext>
                </a:extLst>
              </p:cNvPr>
              <p:cNvSpPr/>
              <p:nvPr/>
            </p:nvSpPr>
            <p:spPr>
              <a:xfrm>
                <a:off x="3351129" y="1520578"/>
                <a:ext cx="1339575" cy="1495088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11604" extrusionOk="0">
                    <a:moveTo>
                      <a:pt x="5560" y="1"/>
                    </a:moveTo>
                    <a:cubicBezTo>
                      <a:pt x="5560" y="1"/>
                      <a:pt x="5402" y="1212"/>
                      <a:pt x="4460" y="2068"/>
                    </a:cubicBezTo>
                    <a:cubicBezTo>
                      <a:pt x="4040" y="2448"/>
                      <a:pt x="3592" y="2535"/>
                      <a:pt x="3271" y="2535"/>
                    </a:cubicBezTo>
                    <a:cubicBezTo>
                      <a:pt x="3004" y="2535"/>
                      <a:pt x="2826" y="2475"/>
                      <a:pt x="2826" y="2475"/>
                    </a:cubicBezTo>
                    <a:cubicBezTo>
                      <a:pt x="2826" y="2475"/>
                      <a:pt x="2800" y="2617"/>
                      <a:pt x="2800" y="2668"/>
                    </a:cubicBezTo>
                    <a:cubicBezTo>
                      <a:pt x="2805" y="2796"/>
                      <a:pt x="2154" y="2852"/>
                      <a:pt x="2215" y="3585"/>
                    </a:cubicBezTo>
                    <a:cubicBezTo>
                      <a:pt x="2245" y="4018"/>
                      <a:pt x="2846" y="4298"/>
                      <a:pt x="2846" y="4298"/>
                    </a:cubicBezTo>
                    <a:cubicBezTo>
                      <a:pt x="2846" y="4298"/>
                      <a:pt x="2978" y="6181"/>
                      <a:pt x="3116" y="6349"/>
                    </a:cubicBezTo>
                    <a:cubicBezTo>
                      <a:pt x="3248" y="6522"/>
                      <a:pt x="4506" y="6639"/>
                      <a:pt x="4725" y="6792"/>
                    </a:cubicBezTo>
                    <a:cubicBezTo>
                      <a:pt x="4944" y="6950"/>
                      <a:pt x="4832" y="8019"/>
                      <a:pt x="4791" y="8152"/>
                    </a:cubicBezTo>
                    <a:cubicBezTo>
                      <a:pt x="4750" y="8279"/>
                      <a:pt x="0" y="9409"/>
                      <a:pt x="0" y="9409"/>
                    </a:cubicBezTo>
                    <a:lnTo>
                      <a:pt x="46" y="11603"/>
                    </a:lnTo>
                    <a:lnTo>
                      <a:pt x="10269" y="11405"/>
                    </a:lnTo>
                    <a:lnTo>
                      <a:pt x="10396" y="9689"/>
                    </a:lnTo>
                    <a:cubicBezTo>
                      <a:pt x="10396" y="9689"/>
                      <a:pt x="6578" y="8549"/>
                      <a:pt x="6313" y="8467"/>
                    </a:cubicBezTo>
                    <a:cubicBezTo>
                      <a:pt x="6053" y="8386"/>
                      <a:pt x="6120" y="7118"/>
                      <a:pt x="6206" y="6945"/>
                    </a:cubicBezTo>
                    <a:cubicBezTo>
                      <a:pt x="6288" y="6767"/>
                      <a:pt x="7397" y="6578"/>
                      <a:pt x="7779" y="6181"/>
                    </a:cubicBezTo>
                    <a:cubicBezTo>
                      <a:pt x="7983" y="5967"/>
                      <a:pt x="8131" y="5122"/>
                      <a:pt x="8222" y="4348"/>
                    </a:cubicBezTo>
                    <a:cubicBezTo>
                      <a:pt x="8416" y="4252"/>
                      <a:pt x="8762" y="4028"/>
                      <a:pt x="8752" y="3626"/>
                    </a:cubicBezTo>
                    <a:cubicBezTo>
                      <a:pt x="8742" y="3066"/>
                      <a:pt x="8309" y="2953"/>
                      <a:pt x="8309" y="2953"/>
                    </a:cubicBezTo>
                    <a:cubicBezTo>
                      <a:pt x="8309" y="2953"/>
                      <a:pt x="7586" y="2577"/>
                      <a:pt x="7051" y="2017"/>
                    </a:cubicBezTo>
                    <a:cubicBezTo>
                      <a:pt x="6328" y="1253"/>
                      <a:pt x="5560" y="1"/>
                      <a:pt x="55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3286;p38">
                <a:extLst>
                  <a:ext uri="{FF2B5EF4-FFF2-40B4-BE49-F238E27FC236}">
                    <a16:creationId xmlns:a16="http://schemas.microsoft.com/office/drawing/2014/main" id="{913A285D-850F-2B70-EEB0-8BE4586F09A3}"/>
                  </a:ext>
                </a:extLst>
              </p:cNvPr>
              <p:cNvSpPr/>
              <p:nvPr/>
            </p:nvSpPr>
            <p:spPr>
              <a:xfrm>
                <a:off x="3350356" y="2603623"/>
                <a:ext cx="1340993" cy="41203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3198" extrusionOk="0">
                    <a:moveTo>
                      <a:pt x="4018" y="0"/>
                    </a:moveTo>
                    <a:lnTo>
                      <a:pt x="1" y="845"/>
                    </a:lnTo>
                    <a:lnTo>
                      <a:pt x="47" y="3197"/>
                    </a:lnTo>
                    <a:lnTo>
                      <a:pt x="10275" y="2999"/>
                    </a:lnTo>
                    <a:lnTo>
                      <a:pt x="10407" y="1181"/>
                    </a:lnTo>
                    <a:lnTo>
                      <a:pt x="7057" y="280"/>
                    </a:lnTo>
                    <a:lnTo>
                      <a:pt x="7057" y="280"/>
                    </a:lnTo>
                    <a:cubicBezTo>
                      <a:pt x="7057" y="280"/>
                      <a:pt x="7256" y="1619"/>
                      <a:pt x="7179" y="1772"/>
                    </a:cubicBezTo>
                    <a:cubicBezTo>
                      <a:pt x="7158" y="1814"/>
                      <a:pt x="6903" y="1831"/>
                      <a:pt x="6543" y="1831"/>
                    </a:cubicBezTo>
                    <a:cubicBezTo>
                      <a:pt x="5594" y="1831"/>
                      <a:pt x="3916" y="1713"/>
                      <a:pt x="3891" y="1624"/>
                    </a:cubicBezTo>
                    <a:cubicBezTo>
                      <a:pt x="3860" y="1507"/>
                      <a:pt x="4018" y="0"/>
                      <a:pt x="4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3287;p38">
                <a:extLst>
                  <a:ext uri="{FF2B5EF4-FFF2-40B4-BE49-F238E27FC236}">
                    <a16:creationId xmlns:a16="http://schemas.microsoft.com/office/drawing/2014/main" id="{20F14B69-EE81-70CA-9ED5-41350CA654D5}"/>
                  </a:ext>
                </a:extLst>
              </p:cNvPr>
              <p:cNvSpPr/>
              <p:nvPr/>
            </p:nvSpPr>
            <p:spPr>
              <a:xfrm>
                <a:off x="3319563" y="1117818"/>
                <a:ext cx="1390726" cy="1872210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4531" extrusionOk="0">
                    <a:moveTo>
                      <a:pt x="937" y="1"/>
                    </a:moveTo>
                    <a:lnTo>
                      <a:pt x="1" y="21"/>
                    </a:lnTo>
                    <a:lnTo>
                      <a:pt x="41" y="2007"/>
                    </a:lnTo>
                    <a:lnTo>
                      <a:pt x="10315" y="14531"/>
                    </a:lnTo>
                    <a:lnTo>
                      <a:pt x="10514" y="14531"/>
                    </a:lnTo>
                    <a:lnTo>
                      <a:pt x="10794" y="10707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3288;p38">
                <a:extLst>
                  <a:ext uri="{FF2B5EF4-FFF2-40B4-BE49-F238E27FC236}">
                    <a16:creationId xmlns:a16="http://schemas.microsoft.com/office/drawing/2014/main" id="{3558623A-E92F-8179-AE64-D68DA930FFFD}"/>
                  </a:ext>
                </a:extLst>
              </p:cNvPr>
              <p:cNvSpPr/>
              <p:nvPr/>
            </p:nvSpPr>
            <p:spPr>
              <a:xfrm>
                <a:off x="3817407" y="1106737"/>
                <a:ext cx="945446" cy="905247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7026" extrusionOk="0">
                    <a:moveTo>
                      <a:pt x="1462" y="0"/>
                    </a:moveTo>
                    <a:lnTo>
                      <a:pt x="1" y="31"/>
                    </a:lnTo>
                    <a:lnTo>
                      <a:pt x="7205" y="7026"/>
                    </a:lnTo>
                    <a:lnTo>
                      <a:pt x="7337" y="5234"/>
                    </a:lnTo>
                    <a:cubicBezTo>
                      <a:pt x="5438" y="3549"/>
                      <a:pt x="3157" y="1517"/>
                      <a:pt x="1462" y="0"/>
                    </a:cubicBez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3289;p38">
                <a:extLst>
                  <a:ext uri="{FF2B5EF4-FFF2-40B4-BE49-F238E27FC236}">
                    <a16:creationId xmlns:a16="http://schemas.microsoft.com/office/drawing/2014/main" id="{7A42A4F2-0A5C-AEE6-7488-116792569EF5}"/>
                  </a:ext>
                </a:extLst>
              </p:cNvPr>
              <p:cNvSpPr/>
              <p:nvPr/>
            </p:nvSpPr>
            <p:spPr>
              <a:xfrm>
                <a:off x="3337987" y="2068285"/>
                <a:ext cx="517045" cy="940808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7302" extrusionOk="0">
                    <a:moveTo>
                      <a:pt x="0" y="1"/>
                    </a:moveTo>
                    <a:lnTo>
                      <a:pt x="41" y="2047"/>
                    </a:lnTo>
                    <a:lnTo>
                      <a:pt x="2882" y="7301"/>
                    </a:lnTo>
                    <a:lnTo>
                      <a:pt x="4012" y="72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3290;p38">
              <a:extLst>
                <a:ext uri="{FF2B5EF4-FFF2-40B4-BE49-F238E27FC236}">
                  <a16:creationId xmlns:a16="http://schemas.microsoft.com/office/drawing/2014/main" id="{09E27DFB-E776-8BFC-2AEC-FC5683618790}"/>
                </a:ext>
              </a:extLst>
            </p:cNvPr>
            <p:cNvGrpSpPr/>
            <p:nvPr/>
          </p:nvGrpSpPr>
          <p:grpSpPr>
            <a:xfrm rot="670605">
              <a:off x="8161059" y="266751"/>
              <a:ext cx="156908" cy="399556"/>
              <a:chOff x="1656734" y="237570"/>
              <a:chExt cx="299945" cy="763649"/>
            </a:xfrm>
          </p:grpSpPr>
          <p:sp>
            <p:nvSpPr>
              <p:cNvPr id="707" name="Google Shape;3291;p38">
                <a:extLst>
                  <a:ext uri="{FF2B5EF4-FFF2-40B4-BE49-F238E27FC236}">
                    <a16:creationId xmlns:a16="http://schemas.microsoft.com/office/drawing/2014/main" id="{6D66B430-1B9A-95B9-A06A-B8317BD8675E}"/>
                  </a:ext>
                </a:extLst>
              </p:cNvPr>
              <p:cNvSpPr/>
              <p:nvPr/>
            </p:nvSpPr>
            <p:spPr>
              <a:xfrm>
                <a:off x="1656734" y="237570"/>
                <a:ext cx="299945" cy="763649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5927" extrusionOk="0">
                    <a:moveTo>
                      <a:pt x="1706" y="0"/>
                    </a:moveTo>
                    <a:cubicBezTo>
                      <a:pt x="1625" y="423"/>
                      <a:pt x="1625" y="846"/>
                      <a:pt x="1375" y="1131"/>
                    </a:cubicBezTo>
                    <a:cubicBezTo>
                      <a:pt x="1307" y="891"/>
                      <a:pt x="1296" y="358"/>
                      <a:pt x="1147" y="358"/>
                    </a:cubicBezTo>
                    <a:cubicBezTo>
                      <a:pt x="1118" y="358"/>
                      <a:pt x="1084" y="378"/>
                      <a:pt x="1044" y="423"/>
                    </a:cubicBezTo>
                    <a:cubicBezTo>
                      <a:pt x="958" y="423"/>
                      <a:pt x="795" y="846"/>
                      <a:pt x="795" y="1131"/>
                    </a:cubicBezTo>
                    <a:cubicBezTo>
                      <a:pt x="609" y="765"/>
                      <a:pt x="459" y="649"/>
                      <a:pt x="310" y="649"/>
                    </a:cubicBezTo>
                    <a:cubicBezTo>
                      <a:pt x="210" y="649"/>
                      <a:pt x="111" y="701"/>
                      <a:pt x="1" y="764"/>
                    </a:cubicBezTo>
                    <a:lnTo>
                      <a:pt x="1" y="5366"/>
                    </a:lnTo>
                    <a:cubicBezTo>
                      <a:pt x="72" y="5478"/>
                      <a:pt x="143" y="5652"/>
                      <a:pt x="209" y="5927"/>
                    </a:cubicBezTo>
                    <a:cubicBezTo>
                      <a:pt x="377" y="5784"/>
                      <a:pt x="377" y="5219"/>
                      <a:pt x="545" y="5219"/>
                    </a:cubicBezTo>
                    <a:cubicBezTo>
                      <a:pt x="685" y="5219"/>
                      <a:pt x="769" y="5841"/>
                      <a:pt x="947" y="5841"/>
                    </a:cubicBezTo>
                    <a:cubicBezTo>
                      <a:pt x="977" y="5841"/>
                      <a:pt x="1009" y="5824"/>
                      <a:pt x="1044" y="5784"/>
                    </a:cubicBezTo>
                    <a:cubicBezTo>
                      <a:pt x="1126" y="5641"/>
                      <a:pt x="1207" y="5219"/>
                      <a:pt x="1294" y="4939"/>
                    </a:cubicBezTo>
                    <a:cubicBezTo>
                      <a:pt x="1375" y="5219"/>
                      <a:pt x="1457" y="5641"/>
                      <a:pt x="1706" y="5927"/>
                    </a:cubicBezTo>
                    <a:cubicBezTo>
                      <a:pt x="1783" y="5672"/>
                      <a:pt x="1856" y="5196"/>
                      <a:pt x="1990" y="5196"/>
                    </a:cubicBezTo>
                    <a:cubicBezTo>
                      <a:pt x="2007" y="5196"/>
                      <a:pt x="2024" y="5203"/>
                      <a:pt x="2042" y="5219"/>
                    </a:cubicBezTo>
                    <a:cubicBezTo>
                      <a:pt x="2205" y="5219"/>
                      <a:pt x="2124" y="5641"/>
                      <a:pt x="2292" y="5927"/>
                    </a:cubicBezTo>
                    <a:cubicBezTo>
                      <a:pt x="2292" y="5845"/>
                      <a:pt x="2307" y="5779"/>
                      <a:pt x="2327" y="5713"/>
                    </a:cubicBezTo>
                    <a:lnTo>
                      <a:pt x="2327" y="153"/>
                    </a:lnTo>
                    <a:cubicBezTo>
                      <a:pt x="2149" y="245"/>
                      <a:pt x="2271" y="866"/>
                      <a:pt x="2042" y="1131"/>
                    </a:cubicBezTo>
                    <a:cubicBezTo>
                      <a:pt x="1956" y="703"/>
                      <a:pt x="1874" y="280"/>
                      <a:pt x="1706" y="0"/>
                    </a:cubicBez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3292;p38">
                <a:extLst>
                  <a:ext uri="{FF2B5EF4-FFF2-40B4-BE49-F238E27FC236}">
                    <a16:creationId xmlns:a16="http://schemas.microsoft.com/office/drawing/2014/main" id="{3705F106-1995-7580-74DD-A321AE6C5B02}"/>
                  </a:ext>
                </a:extLst>
              </p:cNvPr>
              <p:cNvSpPr/>
              <p:nvPr/>
            </p:nvSpPr>
            <p:spPr>
              <a:xfrm>
                <a:off x="1871255" y="237570"/>
                <a:ext cx="42131" cy="11299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877" extrusionOk="0">
                    <a:moveTo>
                      <a:pt x="46" y="0"/>
                    </a:moveTo>
                    <a:cubicBezTo>
                      <a:pt x="26" y="82"/>
                      <a:pt x="16" y="168"/>
                      <a:pt x="0" y="250"/>
                    </a:cubicBezTo>
                    <a:lnTo>
                      <a:pt x="326" y="876"/>
                    </a:lnTo>
                    <a:cubicBezTo>
                      <a:pt x="255" y="540"/>
                      <a:pt x="179" y="224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3293;p38">
                <a:extLst>
                  <a:ext uri="{FF2B5EF4-FFF2-40B4-BE49-F238E27FC236}">
                    <a16:creationId xmlns:a16="http://schemas.microsoft.com/office/drawing/2014/main" id="{9C22BCF7-4BFD-4443-B258-25B04ACC7B2D}"/>
                  </a:ext>
                </a:extLst>
              </p:cNvPr>
              <p:cNvSpPr/>
              <p:nvPr/>
            </p:nvSpPr>
            <p:spPr>
              <a:xfrm>
                <a:off x="1925755" y="257282"/>
                <a:ext cx="30922" cy="176514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370" extrusionOk="0">
                    <a:moveTo>
                      <a:pt x="239" y="0"/>
                    </a:moveTo>
                    <a:cubicBezTo>
                      <a:pt x="71" y="82"/>
                      <a:pt x="168" y="621"/>
                      <a:pt x="0" y="912"/>
                    </a:cubicBezTo>
                    <a:lnTo>
                      <a:pt x="239" y="137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3294;p38">
                <a:extLst>
                  <a:ext uri="{FF2B5EF4-FFF2-40B4-BE49-F238E27FC236}">
                    <a16:creationId xmlns:a16="http://schemas.microsoft.com/office/drawing/2014/main" id="{CA27E5C7-A946-3218-2CD6-3DF9FE1F532E}"/>
                  </a:ext>
                </a:extLst>
              </p:cNvPr>
              <p:cNvSpPr/>
              <p:nvPr/>
            </p:nvSpPr>
            <p:spPr>
              <a:xfrm>
                <a:off x="1656734" y="326084"/>
                <a:ext cx="299945" cy="67513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5240" extrusionOk="0">
                    <a:moveTo>
                      <a:pt x="153" y="1"/>
                    </a:moveTo>
                    <a:cubicBezTo>
                      <a:pt x="102" y="21"/>
                      <a:pt x="52" y="47"/>
                      <a:pt x="1" y="77"/>
                    </a:cubicBezTo>
                    <a:lnTo>
                      <a:pt x="1" y="4679"/>
                    </a:lnTo>
                    <a:cubicBezTo>
                      <a:pt x="72" y="4791"/>
                      <a:pt x="143" y="4965"/>
                      <a:pt x="209" y="5240"/>
                    </a:cubicBezTo>
                    <a:cubicBezTo>
                      <a:pt x="377" y="5097"/>
                      <a:pt x="377" y="4532"/>
                      <a:pt x="545" y="4532"/>
                    </a:cubicBezTo>
                    <a:cubicBezTo>
                      <a:pt x="685" y="4532"/>
                      <a:pt x="769" y="5154"/>
                      <a:pt x="947" y="5154"/>
                    </a:cubicBezTo>
                    <a:cubicBezTo>
                      <a:pt x="977" y="5154"/>
                      <a:pt x="1009" y="5137"/>
                      <a:pt x="1044" y="5097"/>
                    </a:cubicBezTo>
                    <a:cubicBezTo>
                      <a:pt x="1126" y="4954"/>
                      <a:pt x="1207" y="4532"/>
                      <a:pt x="1294" y="4252"/>
                    </a:cubicBezTo>
                    <a:cubicBezTo>
                      <a:pt x="1375" y="4532"/>
                      <a:pt x="1457" y="4954"/>
                      <a:pt x="1706" y="5240"/>
                    </a:cubicBezTo>
                    <a:cubicBezTo>
                      <a:pt x="1783" y="4985"/>
                      <a:pt x="1856" y="4509"/>
                      <a:pt x="1990" y="4509"/>
                    </a:cubicBezTo>
                    <a:cubicBezTo>
                      <a:pt x="2007" y="4509"/>
                      <a:pt x="2024" y="4516"/>
                      <a:pt x="2042" y="4532"/>
                    </a:cubicBezTo>
                    <a:cubicBezTo>
                      <a:pt x="2205" y="4532"/>
                      <a:pt x="2124" y="4954"/>
                      <a:pt x="2292" y="5240"/>
                    </a:cubicBezTo>
                    <a:cubicBezTo>
                      <a:pt x="2292" y="5158"/>
                      <a:pt x="2307" y="5092"/>
                      <a:pt x="2327" y="5026"/>
                    </a:cubicBezTo>
                    <a:lnTo>
                      <a:pt x="2327" y="4099"/>
                    </a:lnTo>
                    <a:cubicBezTo>
                      <a:pt x="1630" y="2674"/>
                      <a:pt x="917" y="1299"/>
                      <a:pt x="153" y="1"/>
                    </a:cubicBez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289AFADF-59EE-1752-8E63-CC2F1ECD3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00C389C9-1CF3-62B7-BBBB-9F1B3FA90F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access Driver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B7E25-DE93-D751-3FCC-9C58D158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5" y="1017725"/>
            <a:ext cx="7501649" cy="32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64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Driver Menu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76197-886C-42E9-A97E-EDA0381B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64" y="1131384"/>
            <a:ext cx="7379271" cy="220021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95469952-5B96-128C-2318-35457A8D3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1718FF34-D613-D3CB-A481-9EFEB18550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Driver Menu - 1</a:t>
            </a:r>
            <a:endParaRPr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077DB16-4ED2-90A2-ADD8-FBD4FD19DFB6}"/>
              </a:ext>
            </a:extLst>
          </p:cNvPr>
          <p:cNvSpPr/>
          <p:nvPr/>
        </p:nvSpPr>
        <p:spPr>
          <a:xfrm>
            <a:off x="-954591" y="2137700"/>
            <a:ext cx="2035534" cy="43405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4C105-9D81-1CF0-72B6-E6E4A22F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43" y="1379054"/>
            <a:ext cx="7343057" cy="27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A381962C-19C4-65D4-02D7-C57D6CF78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59C6138D-0347-8B05-BE35-AB2FFD3C2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Display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ADEC5-B4E1-81E0-F203-A6C07F9E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4" y="1209429"/>
            <a:ext cx="7013051" cy="18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93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5DA3ED-4153-FC2D-5221-87C5F296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81" y="1156837"/>
            <a:ext cx="6893781" cy="26518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2ACBAB-DCF2-8C75-7E1C-4100C2E1BD8A}"/>
              </a:ext>
            </a:extLst>
          </p:cNvPr>
          <p:cNvSpPr txBox="1"/>
          <p:nvPr/>
        </p:nvSpPr>
        <p:spPr>
          <a:xfrm>
            <a:off x="2685552" y="408705"/>
            <a:ext cx="53631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Driver Menu - 2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F7E898-79E1-BBC6-8F21-C60A77B4E4F1}"/>
              </a:ext>
            </a:extLst>
          </p:cNvPr>
          <p:cNvSpPr/>
          <p:nvPr/>
        </p:nvSpPr>
        <p:spPr>
          <a:xfrm>
            <a:off x="-883029" y="2097552"/>
            <a:ext cx="2035534" cy="43405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7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830E7-0B88-0F6B-8688-2E7219F80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1593DF2-45E7-4C84-84F1-DCB033A6FDA2}"/>
              </a:ext>
            </a:extLst>
          </p:cNvPr>
          <p:cNvSpPr txBox="1"/>
          <p:nvPr/>
        </p:nvSpPr>
        <p:spPr>
          <a:xfrm>
            <a:off x="1890421" y="408705"/>
            <a:ext cx="53631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Online Ticket Payment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93513-6EF4-C527-B67A-D4946145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7" y="1248936"/>
            <a:ext cx="6325483" cy="25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74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D21F8-5E26-375F-5CE7-B5870C93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1C78CD-77DB-BE81-ECEE-4BA394EBDD00}"/>
              </a:ext>
            </a:extLst>
          </p:cNvPr>
          <p:cNvSpPr txBox="1"/>
          <p:nvPr/>
        </p:nvSpPr>
        <p:spPr>
          <a:xfrm>
            <a:off x="1558456" y="360997"/>
            <a:ext cx="714225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Paying the Same ticket Number….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14A01-856D-E6C2-6795-D91AA793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55" y="1603138"/>
            <a:ext cx="6790833" cy="15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78A7D89A-8F23-87A0-2444-4F41E2EAB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09F4DFB9-5A0A-54AB-9C16-21F8459B17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 Officer Menu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F356B7-6F53-F717-0CC9-4E9DA798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93" y="1256431"/>
            <a:ext cx="5405111" cy="24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98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36A2-AFFD-F428-F2EF-974B47B44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C0CA8EC-AFDE-8CE2-2AF6-D4D838CD1DE3}"/>
              </a:ext>
            </a:extLst>
          </p:cNvPr>
          <p:cNvSpPr txBox="1"/>
          <p:nvPr/>
        </p:nvSpPr>
        <p:spPr>
          <a:xfrm>
            <a:off x="2685552" y="408705"/>
            <a:ext cx="53631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Driver Menu - 3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96D2E-F55D-9520-FAF4-0C9100A7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92" y="1039647"/>
            <a:ext cx="7054795" cy="253204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DE9985-8FFA-80EF-5534-7FB65316D433}"/>
              </a:ext>
            </a:extLst>
          </p:cNvPr>
          <p:cNvSpPr/>
          <p:nvPr/>
        </p:nvSpPr>
        <p:spPr>
          <a:xfrm>
            <a:off x="-948628" y="2088645"/>
            <a:ext cx="2035534" cy="43405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EDD6-216F-CB0C-1AC3-41B4FD233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A47098-CD49-8280-EA43-A8FD7253AF21}"/>
              </a:ext>
            </a:extLst>
          </p:cNvPr>
          <p:cNvSpPr txBox="1"/>
          <p:nvPr/>
        </p:nvSpPr>
        <p:spPr>
          <a:xfrm>
            <a:off x="1168842" y="408705"/>
            <a:ext cx="639483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500" b="1" dirty="0">
                <a:solidFill>
                  <a:srgbClr val="010000"/>
                </a:solidFill>
                <a:latin typeface="Special Elite"/>
                <a:sym typeface="Special Elite"/>
              </a:rPr>
              <a:t>Check for past due tickets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20555-6227-58BE-E18E-73044F70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1" y="1455146"/>
            <a:ext cx="7486277" cy="10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16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A80F-AC24-3D72-8ACA-CBC93A237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A54D2A1-32F8-C3E7-17E5-DDFE854F3CF6}"/>
              </a:ext>
            </a:extLst>
          </p:cNvPr>
          <p:cNvSpPr txBox="1"/>
          <p:nvPr/>
        </p:nvSpPr>
        <p:spPr>
          <a:xfrm>
            <a:off x="2685552" y="408705"/>
            <a:ext cx="53631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Driver Menu - 4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24E233C-9A89-B28F-9450-7069AB82810E}"/>
              </a:ext>
            </a:extLst>
          </p:cNvPr>
          <p:cNvSpPr/>
          <p:nvPr/>
        </p:nvSpPr>
        <p:spPr>
          <a:xfrm>
            <a:off x="-837310" y="2430551"/>
            <a:ext cx="2035534" cy="43405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DD829-01AE-1B8B-F170-AEEB82E4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49" y="1040955"/>
            <a:ext cx="6766559" cy="252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2DA82-B4D7-41DE-B601-47D88684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58A569-DA4F-66B3-68E4-8AB0EE15CEA7}"/>
              </a:ext>
            </a:extLst>
          </p:cNvPr>
          <p:cNvSpPr txBox="1"/>
          <p:nvPr/>
        </p:nvSpPr>
        <p:spPr>
          <a:xfrm>
            <a:off x="2200523" y="408705"/>
            <a:ext cx="53631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500" b="1" dirty="0">
                <a:solidFill>
                  <a:srgbClr val="010000"/>
                </a:solidFill>
                <a:latin typeface="Special Elite"/>
                <a:sym typeface="Special Elite"/>
              </a:rPr>
              <a:t>Not passed due date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325E3-8FE8-C6CF-F1C2-3D35D1F3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54" y="1367625"/>
            <a:ext cx="7347735" cy="120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6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5B865-6EBA-3C85-6BB4-3E947B981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A3B3FB5-60F0-06C7-5489-B50D5E1F8E82}"/>
              </a:ext>
            </a:extLst>
          </p:cNvPr>
          <p:cNvSpPr txBox="1"/>
          <p:nvPr/>
        </p:nvSpPr>
        <p:spPr>
          <a:xfrm>
            <a:off x="2685552" y="408705"/>
            <a:ext cx="53631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sym typeface="Special Elite"/>
              </a:rPr>
              <a:t>Driver Menu - 5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1714786-67D2-5902-F831-920A2E681B37}"/>
              </a:ext>
            </a:extLst>
          </p:cNvPr>
          <p:cNvSpPr/>
          <p:nvPr/>
        </p:nvSpPr>
        <p:spPr>
          <a:xfrm>
            <a:off x="-678284" y="2629334"/>
            <a:ext cx="2035534" cy="43405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EFA60-9AE5-70C7-883D-C237A732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83" y="1156136"/>
            <a:ext cx="6297433" cy="22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0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88E49-BAA5-5E98-FCA1-456DCBE2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28C562C-5F9D-3375-115D-6AD4CC36DC89}"/>
              </a:ext>
            </a:extLst>
          </p:cNvPr>
          <p:cNvSpPr txBox="1"/>
          <p:nvPr/>
        </p:nvSpPr>
        <p:spPr>
          <a:xfrm>
            <a:off x="1659835" y="345094"/>
            <a:ext cx="53631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500" b="1" dirty="0">
                <a:solidFill>
                  <a:srgbClr val="010000"/>
                </a:solidFill>
                <a:latin typeface="Special Elite"/>
                <a:sym typeface="Special Elite"/>
              </a:rPr>
              <a:t>Check for Warrant Display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16BDE-B907-610D-F8C9-17C3AED5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30" y="1609178"/>
            <a:ext cx="6496215" cy="24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73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1147858" y="661727"/>
            <a:ext cx="6367800" cy="13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 of Presentation</a:t>
            </a:r>
            <a:endParaRPr dirty="0"/>
          </a:p>
        </p:txBody>
      </p:sp>
      <p:pic>
        <p:nvPicPr>
          <p:cNvPr id="752" name="Google Shape;7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8840" flipH="1">
            <a:off x="7179974" y="3476116"/>
            <a:ext cx="1672101" cy="17957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753" name="Google Shape;753;p41"/>
          <p:cNvSpPr/>
          <p:nvPr/>
        </p:nvSpPr>
        <p:spPr>
          <a:xfrm rot="-1591238">
            <a:off x="356552" y="2921312"/>
            <a:ext cx="294135" cy="970046"/>
          </a:xfrm>
          <a:custGeom>
            <a:avLst/>
            <a:gdLst/>
            <a:ahLst/>
            <a:cxnLst/>
            <a:rect l="l" t="t" r="r" b="b"/>
            <a:pathLst>
              <a:path w="5098" h="16813" extrusionOk="0">
                <a:moveTo>
                  <a:pt x="2625" y="0"/>
                </a:moveTo>
                <a:cubicBezTo>
                  <a:pt x="2614" y="0"/>
                  <a:pt x="2602" y="1"/>
                  <a:pt x="2591" y="2"/>
                </a:cubicBezTo>
                <a:cubicBezTo>
                  <a:pt x="2464" y="13"/>
                  <a:pt x="2305" y="97"/>
                  <a:pt x="2242" y="139"/>
                </a:cubicBezTo>
                <a:cubicBezTo>
                  <a:pt x="2168" y="192"/>
                  <a:pt x="2094" y="245"/>
                  <a:pt x="2041" y="309"/>
                </a:cubicBezTo>
                <a:cubicBezTo>
                  <a:pt x="1925" y="414"/>
                  <a:pt x="1819" y="530"/>
                  <a:pt x="1723" y="647"/>
                </a:cubicBezTo>
                <a:cubicBezTo>
                  <a:pt x="1354" y="1101"/>
                  <a:pt x="1047" y="1588"/>
                  <a:pt x="772" y="2095"/>
                </a:cubicBezTo>
                <a:cubicBezTo>
                  <a:pt x="635" y="2349"/>
                  <a:pt x="508" y="2603"/>
                  <a:pt x="391" y="2878"/>
                </a:cubicBezTo>
                <a:cubicBezTo>
                  <a:pt x="275" y="3143"/>
                  <a:pt x="158" y="3418"/>
                  <a:pt x="95" y="3735"/>
                </a:cubicBezTo>
                <a:cubicBezTo>
                  <a:pt x="85" y="3820"/>
                  <a:pt x="74" y="3914"/>
                  <a:pt x="74" y="4010"/>
                </a:cubicBezTo>
                <a:lnTo>
                  <a:pt x="74" y="4221"/>
                </a:lnTo>
                <a:cubicBezTo>
                  <a:pt x="74" y="4358"/>
                  <a:pt x="64" y="4496"/>
                  <a:pt x="64" y="4633"/>
                </a:cubicBezTo>
                <a:lnTo>
                  <a:pt x="64" y="5479"/>
                </a:lnTo>
                <a:cubicBezTo>
                  <a:pt x="64" y="6029"/>
                  <a:pt x="53" y="6590"/>
                  <a:pt x="53" y="7150"/>
                </a:cubicBezTo>
                <a:cubicBezTo>
                  <a:pt x="42" y="9392"/>
                  <a:pt x="31" y="11624"/>
                  <a:pt x="10" y="13866"/>
                </a:cubicBezTo>
                <a:cubicBezTo>
                  <a:pt x="10" y="14426"/>
                  <a:pt x="10" y="14976"/>
                  <a:pt x="0" y="15536"/>
                </a:cubicBezTo>
                <a:lnTo>
                  <a:pt x="0" y="15758"/>
                </a:lnTo>
                <a:cubicBezTo>
                  <a:pt x="0" y="15833"/>
                  <a:pt x="10" y="15917"/>
                  <a:pt x="21" y="16012"/>
                </a:cubicBezTo>
                <a:cubicBezTo>
                  <a:pt x="42" y="16108"/>
                  <a:pt x="64" y="16213"/>
                  <a:pt x="127" y="16319"/>
                </a:cubicBezTo>
                <a:cubicBezTo>
                  <a:pt x="179" y="16425"/>
                  <a:pt x="275" y="16520"/>
                  <a:pt x="370" y="16583"/>
                </a:cubicBezTo>
                <a:cubicBezTo>
                  <a:pt x="571" y="16710"/>
                  <a:pt x="750" y="16742"/>
                  <a:pt x="910" y="16763"/>
                </a:cubicBezTo>
                <a:cubicBezTo>
                  <a:pt x="1068" y="16784"/>
                  <a:pt x="1216" y="16794"/>
                  <a:pt x="1354" y="16794"/>
                </a:cubicBezTo>
                <a:cubicBezTo>
                  <a:pt x="1704" y="16807"/>
                  <a:pt x="2031" y="16812"/>
                  <a:pt x="2361" y="16812"/>
                </a:cubicBezTo>
                <a:cubicBezTo>
                  <a:pt x="2589" y="16812"/>
                  <a:pt x="2818" y="16810"/>
                  <a:pt x="3056" y="16805"/>
                </a:cubicBezTo>
                <a:cubicBezTo>
                  <a:pt x="3204" y="16794"/>
                  <a:pt x="3363" y="16794"/>
                  <a:pt x="3542" y="16752"/>
                </a:cubicBezTo>
                <a:cubicBezTo>
                  <a:pt x="3627" y="16731"/>
                  <a:pt x="3722" y="16700"/>
                  <a:pt x="3828" y="16636"/>
                </a:cubicBezTo>
                <a:cubicBezTo>
                  <a:pt x="3934" y="16573"/>
                  <a:pt x="4029" y="16467"/>
                  <a:pt x="4092" y="16361"/>
                </a:cubicBezTo>
                <a:cubicBezTo>
                  <a:pt x="4209" y="16139"/>
                  <a:pt x="4209" y="15959"/>
                  <a:pt x="4209" y="15800"/>
                </a:cubicBezTo>
                <a:cubicBezTo>
                  <a:pt x="4219" y="15663"/>
                  <a:pt x="4219" y="15515"/>
                  <a:pt x="4219" y="15377"/>
                </a:cubicBezTo>
                <a:cubicBezTo>
                  <a:pt x="4230" y="13136"/>
                  <a:pt x="4240" y="10905"/>
                  <a:pt x="4251" y="8663"/>
                </a:cubicBezTo>
                <a:cubicBezTo>
                  <a:pt x="4261" y="8113"/>
                  <a:pt x="4261" y="7552"/>
                  <a:pt x="4261" y="6992"/>
                </a:cubicBezTo>
                <a:cubicBezTo>
                  <a:pt x="4261" y="6918"/>
                  <a:pt x="4261" y="6854"/>
                  <a:pt x="4272" y="6780"/>
                </a:cubicBezTo>
                <a:lnTo>
                  <a:pt x="4272" y="6675"/>
                </a:lnTo>
                <a:cubicBezTo>
                  <a:pt x="4272" y="6600"/>
                  <a:pt x="4251" y="6527"/>
                  <a:pt x="4240" y="6484"/>
                </a:cubicBezTo>
                <a:cubicBezTo>
                  <a:pt x="4198" y="6315"/>
                  <a:pt x="4145" y="6188"/>
                  <a:pt x="4092" y="6050"/>
                </a:cubicBezTo>
                <a:cubicBezTo>
                  <a:pt x="3986" y="5786"/>
                  <a:pt x="3871" y="5522"/>
                  <a:pt x="3744" y="5268"/>
                </a:cubicBezTo>
                <a:cubicBezTo>
                  <a:pt x="3617" y="5004"/>
                  <a:pt x="3490" y="4750"/>
                  <a:pt x="3342" y="4496"/>
                </a:cubicBezTo>
                <a:lnTo>
                  <a:pt x="3215" y="4306"/>
                </a:lnTo>
                <a:lnTo>
                  <a:pt x="3151" y="4210"/>
                </a:lnTo>
                <a:cubicBezTo>
                  <a:pt x="3140" y="4189"/>
                  <a:pt x="3130" y="4179"/>
                  <a:pt x="3119" y="4158"/>
                </a:cubicBezTo>
                <a:cubicBezTo>
                  <a:pt x="3098" y="4137"/>
                  <a:pt x="3088" y="4116"/>
                  <a:pt x="3067" y="4083"/>
                </a:cubicBezTo>
                <a:cubicBezTo>
                  <a:pt x="2982" y="3978"/>
                  <a:pt x="2876" y="3883"/>
                  <a:pt x="2771" y="3820"/>
                </a:cubicBezTo>
                <a:cubicBezTo>
                  <a:pt x="2711" y="3790"/>
                  <a:pt x="2645" y="3776"/>
                  <a:pt x="2580" y="3776"/>
                </a:cubicBezTo>
                <a:cubicBezTo>
                  <a:pt x="2529" y="3776"/>
                  <a:pt x="2479" y="3784"/>
                  <a:pt x="2432" y="3798"/>
                </a:cubicBezTo>
                <a:cubicBezTo>
                  <a:pt x="2316" y="3841"/>
                  <a:pt x="2221" y="3935"/>
                  <a:pt x="2125" y="4041"/>
                </a:cubicBezTo>
                <a:cubicBezTo>
                  <a:pt x="2030" y="4168"/>
                  <a:pt x="2009" y="4210"/>
                  <a:pt x="1956" y="4274"/>
                </a:cubicBezTo>
                <a:cubicBezTo>
                  <a:pt x="1871" y="4401"/>
                  <a:pt x="1798" y="4528"/>
                  <a:pt x="1723" y="4655"/>
                </a:cubicBezTo>
                <a:cubicBezTo>
                  <a:pt x="1575" y="4898"/>
                  <a:pt x="1438" y="5152"/>
                  <a:pt x="1311" y="5406"/>
                </a:cubicBezTo>
                <a:cubicBezTo>
                  <a:pt x="1184" y="5670"/>
                  <a:pt x="1068" y="5924"/>
                  <a:pt x="962" y="6209"/>
                </a:cubicBezTo>
                <a:cubicBezTo>
                  <a:pt x="931" y="6283"/>
                  <a:pt x="910" y="6358"/>
                  <a:pt x="888" y="6442"/>
                </a:cubicBezTo>
                <a:cubicBezTo>
                  <a:pt x="877" y="6484"/>
                  <a:pt x="867" y="6516"/>
                  <a:pt x="856" y="6611"/>
                </a:cubicBezTo>
                <a:lnTo>
                  <a:pt x="856" y="6727"/>
                </a:lnTo>
                <a:lnTo>
                  <a:pt x="856" y="7150"/>
                </a:lnTo>
                <a:cubicBezTo>
                  <a:pt x="846" y="7711"/>
                  <a:pt x="846" y="8261"/>
                  <a:pt x="846" y="8821"/>
                </a:cubicBezTo>
                <a:cubicBezTo>
                  <a:pt x="835" y="9942"/>
                  <a:pt x="825" y="11063"/>
                  <a:pt x="825" y="12184"/>
                </a:cubicBezTo>
                <a:lnTo>
                  <a:pt x="1481" y="12184"/>
                </a:lnTo>
                <a:cubicBezTo>
                  <a:pt x="1491" y="11063"/>
                  <a:pt x="1502" y="9953"/>
                  <a:pt x="1502" y="8832"/>
                </a:cubicBezTo>
                <a:cubicBezTo>
                  <a:pt x="1502" y="8271"/>
                  <a:pt x="1512" y="7711"/>
                  <a:pt x="1512" y="7150"/>
                </a:cubicBezTo>
                <a:lnTo>
                  <a:pt x="1512" y="6727"/>
                </a:lnTo>
                <a:cubicBezTo>
                  <a:pt x="1512" y="6710"/>
                  <a:pt x="1512" y="6663"/>
                  <a:pt x="1518" y="6648"/>
                </a:cubicBezTo>
                <a:lnTo>
                  <a:pt x="1518" y="6648"/>
                </a:lnTo>
                <a:cubicBezTo>
                  <a:pt x="1518" y="6648"/>
                  <a:pt x="1518" y="6648"/>
                  <a:pt x="1519" y="6648"/>
                </a:cubicBezTo>
                <a:cubicBezTo>
                  <a:pt x="1519" y="6648"/>
                  <a:pt x="1521" y="6647"/>
                  <a:pt x="1523" y="6643"/>
                </a:cubicBezTo>
                <a:cubicBezTo>
                  <a:pt x="1521" y="6643"/>
                  <a:pt x="1519" y="6644"/>
                  <a:pt x="1518" y="6648"/>
                </a:cubicBezTo>
                <a:lnTo>
                  <a:pt x="1518" y="6648"/>
                </a:lnTo>
                <a:cubicBezTo>
                  <a:pt x="1517" y="6643"/>
                  <a:pt x="1523" y="6616"/>
                  <a:pt x="1523" y="6600"/>
                </a:cubicBezTo>
                <a:cubicBezTo>
                  <a:pt x="1544" y="6558"/>
                  <a:pt x="1565" y="6495"/>
                  <a:pt x="1586" y="6442"/>
                </a:cubicBezTo>
                <a:cubicBezTo>
                  <a:pt x="1671" y="6198"/>
                  <a:pt x="1787" y="5945"/>
                  <a:pt x="1904" y="5702"/>
                </a:cubicBezTo>
                <a:cubicBezTo>
                  <a:pt x="2030" y="5458"/>
                  <a:pt x="2157" y="5215"/>
                  <a:pt x="2294" y="4983"/>
                </a:cubicBezTo>
                <a:cubicBezTo>
                  <a:pt x="2383" y="4821"/>
                  <a:pt x="2540" y="4599"/>
                  <a:pt x="2581" y="4540"/>
                </a:cubicBezTo>
                <a:lnTo>
                  <a:pt x="2581" y="4540"/>
                </a:lnTo>
                <a:cubicBezTo>
                  <a:pt x="2612" y="4582"/>
                  <a:pt x="2633" y="4624"/>
                  <a:pt x="2665" y="4666"/>
                </a:cubicBezTo>
                <a:cubicBezTo>
                  <a:pt x="2696" y="4718"/>
                  <a:pt x="2739" y="4781"/>
                  <a:pt x="2771" y="4835"/>
                </a:cubicBezTo>
                <a:cubicBezTo>
                  <a:pt x="2898" y="5067"/>
                  <a:pt x="3025" y="5310"/>
                  <a:pt x="3151" y="5554"/>
                </a:cubicBezTo>
                <a:cubicBezTo>
                  <a:pt x="3267" y="5797"/>
                  <a:pt x="3373" y="6050"/>
                  <a:pt x="3479" y="6294"/>
                </a:cubicBezTo>
                <a:cubicBezTo>
                  <a:pt x="3521" y="6421"/>
                  <a:pt x="3574" y="6548"/>
                  <a:pt x="3596" y="6654"/>
                </a:cubicBezTo>
                <a:cubicBezTo>
                  <a:pt x="3606" y="6664"/>
                  <a:pt x="3606" y="6675"/>
                  <a:pt x="3606" y="6675"/>
                </a:cubicBezTo>
                <a:lnTo>
                  <a:pt x="3606" y="6780"/>
                </a:lnTo>
                <a:lnTo>
                  <a:pt x="3606" y="6981"/>
                </a:lnTo>
                <a:cubicBezTo>
                  <a:pt x="3596" y="7542"/>
                  <a:pt x="3596" y="8102"/>
                  <a:pt x="3596" y="8663"/>
                </a:cubicBezTo>
                <a:cubicBezTo>
                  <a:pt x="3585" y="10905"/>
                  <a:pt x="3563" y="13136"/>
                  <a:pt x="3553" y="15377"/>
                </a:cubicBezTo>
                <a:cubicBezTo>
                  <a:pt x="3553" y="15642"/>
                  <a:pt x="3563" y="15981"/>
                  <a:pt x="3511" y="16044"/>
                </a:cubicBezTo>
                <a:lnTo>
                  <a:pt x="3490" y="16065"/>
                </a:lnTo>
                <a:cubicBezTo>
                  <a:pt x="3469" y="16075"/>
                  <a:pt x="3437" y="16097"/>
                  <a:pt x="3384" y="16108"/>
                </a:cubicBezTo>
                <a:cubicBezTo>
                  <a:pt x="3288" y="16129"/>
                  <a:pt x="3162" y="16139"/>
                  <a:pt x="3035" y="16139"/>
                </a:cubicBezTo>
                <a:cubicBezTo>
                  <a:pt x="2770" y="16144"/>
                  <a:pt x="2490" y="16147"/>
                  <a:pt x="2210" y="16147"/>
                </a:cubicBezTo>
                <a:cubicBezTo>
                  <a:pt x="1930" y="16147"/>
                  <a:pt x="1649" y="16144"/>
                  <a:pt x="1385" y="16139"/>
                </a:cubicBezTo>
                <a:cubicBezTo>
                  <a:pt x="1248" y="16139"/>
                  <a:pt x="1121" y="16129"/>
                  <a:pt x="994" y="16108"/>
                </a:cubicBezTo>
                <a:cubicBezTo>
                  <a:pt x="877" y="16097"/>
                  <a:pt x="772" y="16065"/>
                  <a:pt x="740" y="16033"/>
                </a:cubicBezTo>
                <a:cubicBezTo>
                  <a:pt x="708" y="16012"/>
                  <a:pt x="698" y="16002"/>
                  <a:pt x="677" y="15906"/>
                </a:cubicBezTo>
                <a:cubicBezTo>
                  <a:pt x="666" y="15864"/>
                  <a:pt x="666" y="15800"/>
                  <a:pt x="666" y="15748"/>
                </a:cubicBezTo>
                <a:lnTo>
                  <a:pt x="666" y="15547"/>
                </a:lnTo>
                <a:cubicBezTo>
                  <a:pt x="666" y="14987"/>
                  <a:pt x="677" y="14426"/>
                  <a:pt x="677" y="13866"/>
                </a:cubicBezTo>
                <a:cubicBezTo>
                  <a:pt x="687" y="11624"/>
                  <a:pt x="698" y="9392"/>
                  <a:pt x="719" y="7150"/>
                </a:cubicBezTo>
                <a:lnTo>
                  <a:pt x="719" y="5479"/>
                </a:lnTo>
                <a:cubicBezTo>
                  <a:pt x="729" y="5194"/>
                  <a:pt x="729" y="4919"/>
                  <a:pt x="729" y="4633"/>
                </a:cubicBezTo>
                <a:lnTo>
                  <a:pt x="729" y="4221"/>
                </a:lnTo>
                <a:lnTo>
                  <a:pt x="729" y="4010"/>
                </a:lnTo>
                <a:cubicBezTo>
                  <a:pt x="729" y="3957"/>
                  <a:pt x="740" y="3914"/>
                  <a:pt x="750" y="3862"/>
                </a:cubicBezTo>
                <a:cubicBezTo>
                  <a:pt x="793" y="3639"/>
                  <a:pt x="888" y="3386"/>
                  <a:pt x="994" y="3143"/>
                </a:cubicBezTo>
                <a:cubicBezTo>
                  <a:pt x="1100" y="2889"/>
                  <a:pt x="1216" y="2645"/>
                  <a:pt x="1354" y="2413"/>
                </a:cubicBezTo>
                <a:cubicBezTo>
                  <a:pt x="1607" y="1937"/>
                  <a:pt x="1904" y="1472"/>
                  <a:pt x="2231" y="1059"/>
                </a:cubicBezTo>
                <a:cubicBezTo>
                  <a:pt x="2316" y="964"/>
                  <a:pt x="2400" y="869"/>
                  <a:pt x="2485" y="784"/>
                </a:cubicBezTo>
                <a:cubicBezTo>
                  <a:pt x="2527" y="753"/>
                  <a:pt x="2580" y="711"/>
                  <a:pt x="2612" y="689"/>
                </a:cubicBezTo>
                <a:cubicBezTo>
                  <a:pt x="2623" y="678"/>
                  <a:pt x="2633" y="678"/>
                  <a:pt x="2644" y="668"/>
                </a:cubicBezTo>
                <a:lnTo>
                  <a:pt x="2644" y="678"/>
                </a:lnTo>
                <a:cubicBezTo>
                  <a:pt x="2675" y="689"/>
                  <a:pt x="2717" y="721"/>
                  <a:pt x="2760" y="763"/>
                </a:cubicBezTo>
                <a:cubicBezTo>
                  <a:pt x="2844" y="837"/>
                  <a:pt x="2929" y="932"/>
                  <a:pt x="3003" y="1028"/>
                </a:cubicBezTo>
                <a:cubicBezTo>
                  <a:pt x="3321" y="1440"/>
                  <a:pt x="3596" y="1916"/>
                  <a:pt x="3838" y="2402"/>
                </a:cubicBezTo>
                <a:cubicBezTo>
                  <a:pt x="4082" y="2878"/>
                  <a:pt x="4315" y="3407"/>
                  <a:pt x="4420" y="3872"/>
                </a:cubicBezTo>
                <a:cubicBezTo>
                  <a:pt x="4431" y="3935"/>
                  <a:pt x="4431" y="3989"/>
                  <a:pt x="4431" y="4020"/>
                </a:cubicBezTo>
                <a:lnTo>
                  <a:pt x="4431" y="4232"/>
                </a:lnTo>
                <a:lnTo>
                  <a:pt x="4431" y="4655"/>
                </a:lnTo>
                <a:cubicBezTo>
                  <a:pt x="4431" y="4929"/>
                  <a:pt x="4431" y="5215"/>
                  <a:pt x="4420" y="5490"/>
                </a:cubicBezTo>
                <a:cubicBezTo>
                  <a:pt x="4409" y="7732"/>
                  <a:pt x="4399" y="9963"/>
                  <a:pt x="4388" y="12205"/>
                </a:cubicBezTo>
                <a:lnTo>
                  <a:pt x="5044" y="12205"/>
                </a:lnTo>
                <a:cubicBezTo>
                  <a:pt x="5055" y="9974"/>
                  <a:pt x="5076" y="7732"/>
                  <a:pt x="5086" y="5490"/>
                </a:cubicBezTo>
                <a:lnTo>
                  <a:pt x="5086" y="4655"/>
                </a:lnTo>
                <a:cubicBezTo>
                  <a:pt x="5086" y="4517"/>
                  <a:pt x="5097" y="4380"/>
                  <a:pt x="5097" y="4232"/>
                </a:cubicBezTo>
                <a:lnTo>
                  <a:pt x="5097" y="4031"/>
                </a:lnTo>
                <a:cubicBezTo>
                  <a:pt x="5097" y="3925"/>
                  <a:pt x="5086" y="3841"/>
                  <a:pt x="5065" y="3756"/>
                </a:cubicBezTo>
                <a:cubicBezTo>
                  <a:pt x="4928" y="3132"/>
                  <a:pt x="4684" y="2624"/>
                  <a:pt x="4431" y="2106"/>
                </a:cubicBezTo>
                <a:cubicBezTo>
                  <a:pt x="4177" y="1588"/>
                  <a:pt x="3892" y="1091"/>
                  <a:pt x="3521" y="626"/>
                </a:cubicBezTo>
                <a:cubicBezTo>
                  <a:pt x="3426" y="499"/>
                  <a:pt x="3331" y="382"/>
                  <a:pt x="3204" y="277"/>
                </a:cubicBezTo>
                <a:cubicBezTo>
                  <a:pt x="3140" y="213"/>
                  <a:pt x="3077" y="161"/>
                  <a:pt x="2982" y="107"/>
                </a:cubicBezTo>
                <a:cubicBezTo>
                  <a:pt x="2885" y="49"/>
                  <a:pt x="2753" y="0"/>
                  <a:pt x="26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42863" dist="57150" dir="528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1"/>
          <p:cNvSpPr/>
          <p:nvPr/>
        </p:nvSpPr>
        <p:spPr>
          <a:xfrm rot="7846450">
            <a:off x="962957" y="3010836"/>
            <a:ext cx="323443" cy="960060"/>
          </a:xfrm>
          <a:custGeom>
            <a:avLst/>
            <a:gdLst/>
            <a:ahLst/>
            <a:cxnLst/>
            <a:rect l="l" t="t" r="r" b="b"/>
            <a:pathLst>
              <a:path w="5606" h="16640" extrusionOk="0">
                <a:moveTo>
                  <a:pt x="2804" y="1"/>
                </a:moveTo>
                <a:cubicBezTo>
                  <a:pt x="2626" y="1"/>
                  <a:pt x="2448" y="18"/>
                  <a:pt x="2275" y="53"/>
                </a:cubicBezTo>
                <a:cubicBezTo>
                  <a:pt x="1640" y="169"/>
                  <a:pt x="1058" y="529"/>
                  <a:pt x="646" y="1026"/>
                </a:cubicBezTo>
                <a:cubicBezTo>
                  <a:pt x="233" y="1513"/>
                  <a:pt x="1" y="2157"/>
                  <a:pt x="12" y="2803"/>
                </a:cubicBezTo>
                <a:lnTo>
                  <a:pt x="12" y="6208"/>
                </a:lnTo>
                <a:lnTo>
                  <a:pt x="12" y="13018"/>
                </a:lnTo>
                <a:lnTo>
                  <a:pt x="12" y="13874"/>
                </a:lnTo>
                <a:lnTo>
                  <a:pt x="12" y="14297"/>
                </a:lnTo>
                <a:cubicBezTo>
                  <a:pt x="12" y="14435"/>
                  <a:pt x="12" y="14626"/>
                  <a:pt x="43" y="14774"/>
                </a:cubicBezTo>
                <a:cubicBezTo>
                  <a:pt x="139" y="15439"/>
                  <a:pt x="562" y="16032"/>
                  <a:pt x="1154" y="16360"/>
                </a:cubicBezTo>
                <a:cubicBezTo>
                  <a:pt x="1484" y="16546"/>
                  <a:pt x="1862" y="16640"/>
                  <a:pt x="2239" y="16640"/>
                </a:cubicBezTo>
                <a:cubicBezTo>
                  <a:pt x="2527" y="16640"/>
                  <a:pt x="2813" y="16585"/>
                  <a:pt x="3078" y="16476"/>
                </a:cubicBezTo>
                <a:cubicBezTo>
                  <a:pt x="3692" y="16222"/>
                  <a:pt x="4188" y="15672"/>
                  <a:pt x="4369" y="15027"/>
                </a:cubicBezTo>
                <a:cubicBezTo>
                  <a:pt x="4411" y="14868"/>
                  <a:pt x="4442" y="14710"/>
                  <a:pt x="4453" y="14541"/>
                </a:cubicBezTo>
                <a:lnTo>
                  <a:pt x="4453" y="14414"/>
                </a:lnTo>
                <a:lnTo>
                  <a:pt x="4453" y="14308"/>
                </a:lnTo>
                <a:lnTo>
                  <a:pt x="4453" y="14097"/>
                </a:lnTo>
                <a:lnTo>
                  <a:pt x="4453" y="13240"/>
                </a:lnTo>
                <a:lnTo>
                  <a:pt x="4453" y="11538"/>
                </a:lnTo>
                <a:lnTo>
                  <a:pt x="4453" y="8133"/>
                </a:lnTo>
                <a:lnTo>
                  <a:pt x="4453" y="6430"/>
                </a:lnTo>
                <a:lnTo>
                  <a:pt x="4453" y="5584"/>
                </a:lnTo>
                <a:cubicBezTo>
                  <a:pt x="4453" y="5457"/>
                  <a:pt x="4453" y="5266"/>
                  <a:pt x="4421" y="5087"/>
                </a:cubicBezTo>
                <a:cubicBezTo>
                  <a:pt x="4390" y="4918"/>
                  <a:pt x="4326" y="4749"/>
                  <a:pt x="4242" y="4601"/>
                </a:cubicBezTo>
                <a:cubicBezTo>
                  <a:pt x="4061" y="4294"/>
                  <a:pt x="3797" y="4040"/>
                  <a:pt x="3469" y="3892"/>
                </a:cubicBezTo>
                <a:cubicBezTo>
                  <a:pt x="3247" y="3788"/>
                  <a:pt x="3004" y="3736"/>
                  <a:pt x="2759" y="3736"/>
                </a:cubicBezTo>
                <a:cubicBezTo>
                  <a:pt x="2654" y="3736"/>
                  <a:pt x="2548" y="3746"/>
                  <a:pt x="2444" y="3765"/>
                </a:cubicBezTo>
                <a:cubicBezTo>
                  <a:pt x="1746" y="3892"/>
                  <a:pt x="1164" y="4505"/>
                  <a:pt x="1090" y="5214"/>
                </a:cubicBezTo>
                <a:cubicBezTo>
                  <a:pt x="1079" y="5288"/>
                  <a:pt x="1079" y="5393"/>
                  <a:pt x="1079" y="5468"/>
                </a:cubicBezTo>
                <a:lnTo>
                  <a:pt x="1079" y="5679"/>
                </a:lnTo>
                <a:lnTo>
                  <a:pt x="1079" y="6102"/>
                </a:lnTo>
                <a:lnTo>
                  <a:pt x="1079" y="6958"/>
                </a:lnTo>
                <a:lnTo>
                  <a:pt x="1079" y="8661"/>
                </a:lnTo>
                <a:lnTo>
                  <a:pt x="1079" y="12067"/>
                </a:lnTo>
                <a:lnTo>
                  <a:pt x="1735" y="12067"/>
                </a:lnTo>
                <a:lnTo>
                  <a:pt x="1735" y="8661"/>
                </a:lnTo>
                <a:lnTo>
                  <a:pt x="1735" y="6958"/>
                </a:lnTo>
                <a:lnTo>
                  <a:pt x="1735" y="6102"/>
                </a:lnTo>
                <a:lnTo>
                  <a:pt x="1735" y="5679"/>
                </a:lnTo>
                <a:lnTo>
                  <a:pt x="1735" y="5468"/>
                </a:lnTo>
                <a:lnTo>
                  <a:pt x="1735" y="5288"/>
                </a:lnTo>
                <a:cubicBezTo>
                  <a:pt x="1788" y="4865"/>
                  <a:pt x="2137" y="4484"/>
                  <a:pt x="2571" y="4410"/>
                </a:cubicBezTo>
                <a:cubicBezTo>
                  <a:pt x="2637" y="4395"/>
                  <a:pt x="2704" y="4388"/>
                  <a:pt x="2771" y="4388"/>
                </a:cubicBezTo>
                <a:cubicBezTo>
                  <a:pt x="3133" y="4388"/>
                  <a:pt x="3492" y="4597"/>
                  <a:pt x="3671" y="4918"/>
                </a:cubicBezTo>
                <a:cubicBezTo>
                  <a:pt x="3723" y="5013"/>
                  <a:pt x="3755" y="5118"/>
                  <a:pt x="3776" y="5224"/>
                </a:cubicBezTo>
                <a:cubicBezTo>
                  <a:pt x="3797" y="5330"/>
                  <a:pt x="3797" y="5426"/>
                  <a:pt x="3797" y="5584"/>
                </a:cubicBezTo>
                <a:lnTo>
                  <a:pt x="3797" y="6430"/>
                </a:lnTo>
                <a:lnTo>
                  <a:pt x="3797" y="8133"/>
                </a:lnTo>
                <a:lnTo>
                  <a:pt x="3797" y="11538"/>
                </a:lnTo>
                <a:lnTo>
                  <a:pt x="3797" y="13240"/>
                </a:lnTo>
                <a:lnTo>
                  <a:pt x="3797" y="14097"/>
                </a:lnTo>
                <a:lnTo>
                  <a:pt x="3797" y="14308"/>
                </a:lnTo>
                <a:lnTo>
                  <a:pt x="3797" y="14414"/>
                </a:lnTo>
                <a:lnTo>
                  <a:pt x="3797" y="14509"/>
                </a:lnTo>
                <a:cubicBezTo>
                  <a:pt x="3786" y="14626"/>
                  <a:pt x="3765" y="14742"/>
                  <a:pt x="3734" y="14847"/>
                </a:cubicBezTo>
                <a:cubicBezTo>
                  <a:pt x="3607" y="15302"/>
                  <a:pt x="3258" y="15693"/>
                  <a:pt x="2825" y="15862"/>
                </a:cubicBezTo>
                <a:cubicBezTo>
                  <a:pt x="2633" y="15942"/>
                  <a:pt x="2424" y="15983"/>
                  <a:pt x="2217" y="15983"/>
                </a:cubicBezTo>
                <a:cubicBezTo>
                  <a:pt x="1955" y="15983"/>
                  <a:pt x="1695" y="15919"/>
                  <a:pt x="1471" y="15789"/>
                </a:cubicBezTo>
                <a:cubicBezTo>
                  <a:pt x="1058" y="15556"/>
                  <a:pt x="762" y="15133"/>
                  <a:pt x="688" y="14668"/>
                </a:cubicBezTo>
                <a:cubicBezTo>
                  <a:pt x="646" y="14456"/>
                  <a:pt x="667" y="14160"/>
                  <a:pt x="667" y="13874"/>
                </a:cubicBezTo>
                <a:lnTo>
                  <a:pt x="667" y="13018"/>
                </a:lnTo>
                <a:lnTo>
                  <a:pt x="667" y="6208"/>
                </a:lnTo>
                <a:lnTo>
                  <a:pt x="667" y="2803"/>
                </a:lnTo>
                <a:cubicBezTo>
                  <a:pt x="667" y="2305"/>
                  <a:pt x="837" y="1819"/>
                  <a:pt x="1154" y="1438"/>
                </a:cubicBezTo>
                <a:cubicBezTo>
                  <a:pt x="1460" y="1058"/>
                  <a:pt x="1915" y="794"/>
                  <a:pt x="2391" y="698"/>
                </a:cubicBezTo>
                <a:cubicBezTo>
                  <a:pt x="2529" y="671"/>
                  <a:pt x="2669" y="658"/>
                  <a:pt x="2810" y="658"/>
                </a:cubicBezTo>
                <a:cubicBezTo>
                  <a:pt x="3164" y="658"/>
                  <a:pt x="3518" y="743"/>
                  <a:pt x="3829" y="910"/>
                </a:cubicBezTo>
                <a:cubicBezTo>
                  <a:pt x="4263" y="1142"/>
                  <a:pt x="4611" y="1534"/>
                  <a:pt x="4802" y="1988"/>
                </a:cubicBezTo>
                <a:cubicBezTo>
                  <a:pt x="4886" y="2221"/>
                  <a:pt x="4940" y="2465"/>
                  <a:pt x="4950" y="2707"/>
                </a:cubicBezTo>
                <a:cubicBezTo>
                  <a:pt x="4950" y="2993"/>
                  <a:pt x="4950" y="3268"/>
                  <a:pt x="4961" y="3543"/>
                </a:cubicBezTo>
                <a:lnTo>
                  <a:pt x="4961" y="5245"/>
                </a:lnTo>
                <a:lnTo>
                  <a:pt x="4961" y="12067"/>
                </a:lnTo>
                <a:lnTo>
                  <a:pt x="5605" y="12067"/>
                </a:lnTo>
                <a:lnTo>
                  <a:pt x="5605" y="5245"/>
                </a:lnTo>
                <a:lnTo>
                  <a:pt x="5605" y="3543"/>
                </a:lnTo>
                <a:lnTo>
                  <a:pt x="5605" y="2676"/>
                </a:lnTo>
                <a:cubicBezTo>
                  <a:pt x="5595" y="2359"/>
                  <a:pt x="5532" y="2042"/>
                  <a:pt x="5405" y="1745"/>
                </a:cubicBezTo>
                <a:cubicBezTo>
                  <a:pt x="5161" y="1142"/>
                  <a:pt x="4707" y="646"/>
                  <a:pt x="4136" y="339"/>
                </a:cubicBezTo>
                <a:cubicBezTo>
                  <a:pt x="3731" y="117"/>
                  <a:pt x="3266" y="1"/>
                  <a:pt x="28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47625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41"/>
          <p:cNvGrpSpPr/>
          <p:nvPr/>
        </p:nvGrpSpPr>
        <p:grpSpPr>
          <a:xfrm rot="-1462356" flipH="1">
            <a:off x="348643" y="4074998"/>
            <a:ext cx="917591" cy="771367"/>
            <a:chOff x="7066829" y="1002722"/>
            <a:chExt cx="690358" cy="580345"/>
          </a:xfrm>
        </p:grpSpPr>
        <p:sp>
          <p:nvSpPr>
            <p:cNvPr id="756" name="Google Shape;756;p41"/>
            <p:cNvSpPr/>
            <p:nvPr/>
          </p:nvSpPr>
          <p:spPr>
            <a:xfrm>
              <a:off x="7289300" y="1059151"/>
              <a:ext cx="245950" cy="160883"/>
            </a:xfrm>
            <a:custGeom>
              <a:avLst/>
              <a:gdLst/>
              <a:ahLst/>
              <a:cxnLst/>
              <a:rect l="l" t="t" r="r" b="b"/>
              <a:pathLst>
                <a:path w="5531" h="3618" extrusionOk="0">
                  <a:moveTo>
                    <a:pt x="2760" y="1"/>
                  </a:moveTo>
                  <a:cubicBezTo>
                    <a:pt x="2316" y="1"/>
                    <a:pt x="1850" y="43"/>
                    <a:pt x="1396" y="180"/>
                  </a:cubicBezTo>
                  <a:cubicBezTo>
                    <a:pt x="952" y="328"/>
                    <a:pt x="497" y="614"/>
                    <a:pt x="243" y="1069"/>
                  </a:cubicBezTo>
                  <a:cubicBezTo>
                    <a:pt x="0" y="1534"/>
                    <a:pt x="0" y="2084"/>
                    <a:pt x="180" y="2539"/>
                  </a:cubicBezTo>
                  <a:cubicBezTo>
                    <a:pt x="233" y="2655"/>
                    <a:pt x="285" y="2772"/>
                    <a:pt x="360" y="2877"/>
                  </a:cubicBezTo>
                  <a:cubicBezTo>
                    <a:pt x="433" y="2993"/>
                    <a:pt x="518" y="3078"/>
                    <a:pt x="592" y="3162"/>
                  </a:cubicBezTo>
                  <a:cubicBezTo>
                    <a:pt x="751" y="3332"/>
                    <a:pt x="931" y="3480"/>
                    <a:pt x="1068" y="3617"/>
                  </a:cubicBezTo>
                  <a:cubicBezTo>
                    <a:pt x="1110" y="3575"/>
                    <a:pt x="1152" y="3543"/>
                    <a:pt x="1185" y="3501"/>
                  </a:cubicBezTo>
                  <a:lnTo>
                    <a:pt x="1300" y="3385"/>
                  </a:lnTo>
                  <a:lnTo>
                    <a:pt x="1417" y="3268"/>
                  </a:lnTo>
                  <a:cubicBezTo>
                    <a:pt x="1068" y="2941"/>
                    <a:pt x="762" y="2718"/>
                    <a:pt x="635" y="2370"/>
                  </a:cubicBezTo>
                  <a:cubicBezTo>
                    <a:pt x="497" y="2020"/>
                    <a:pt x="508" y="1618"/>
                    <a:pt x="677" y="1301"/>
                  </a:cubicBezTo>
                  <a:cubicBezTo>
                    <a:pt x="846" y="984"/>
                    <a:pt x="1174" y="772"/>
                    <a:pt x="1554" y="646"/>
                  </a:cubicBezTo>
                  <a:cubicBezTo>
                    <a:pt x="1925" y="519"/>
                    <a:pt x="2348" y="487"/>
                    <a:pt x="2760" y="476"/>
                  </a:cubicBezTo>
                  <a:cubicBezTo>
                    <a:pt x="3183" y="487"/>
                    <a:pt x="3596" y="519"/>
                    <a:pt x="3976" y="646"/>
                  </a:cubicBezTo>
                  <a:cubicBezTo>
                    <a:pt x="4357" y="772"/>
                    <a:pt x="4684" y="984"/>
                    <a:pt x="4854" y="1301"/>
                  </a:cubicBezTo>
                  <a:cubicBezTo>
                    <a:pt x="5023" y="1618"/>
                    <a:pt x="5023" y="2020"/>
                    <a:pt x="4886" y="2370"/>
                  </a:cubicBezTo>
                  <a:cubicBezTo>
                    <a:pt x="4769" y="2718"/>
                    <a:pt x="4452" y="2951"/>
                    <a:pt x="4113" y="3268"/>
                  </a:cubicBezTo>
                  <a:cubicBezTo>
                    <a:pt x="4146" y="3310"/>
                    <a:pt x="4188" y="3353"/>
                    <a:pt x="4219" y="3385"/>
                  </a:cubicBezTo>
                  <a:cubicBezTo>
                    <a:pt x="4261" y="3427"/>
                    <a:pt x="4304" y="3458"/>
                    <a:pt x="4336" y="3501"/>
                  </a:cubicBezTo>
                  <a:lnTo>
                    <a:pt x="4452" y="3617"/>
                  </a:lnTo>
                  <a:cubicBezTo>
                    <a:pt x="4590" y="3480"/>
                    <a:pt x="4769" y="3332"/>
                    <a:pt x="4928" y="3162"/>
                  </a:cubicBezTo>
                  <a:cubicBezTo>
                    <a:pt x="5013" y="3078"/>
                    <a:pt x="5097" y="2993"/>
                    <a:pt x="5171" y="2877"/>
                  </a:cubicBezTo>
                  <a:cubicBezTo>
                    <a:pt x="5234" y="2772"/>
                    <a:pt x="5298" y="2655"/>
                    <a:pt x="5340" y="2539"/>
                  </a:cubicBezTo>
                  <a:cubicBezTo>
                    <a:pt x="5520" y="2084"/>
                    <a:pt x="5530" y="1534"/>
                    <a:pt x="5277" y="1080"/>
                  </a:cubicBezTo>
                  <a:cubicBezTo>
                    <a:pt x="5034" y="614"/>
                    <a:pt x="4568" y="328"/>
                    <a:pt x="4124" y="191"/>
                  </a:cubicBezTo>
                  <a:cubicBezTo>
                    <a:pt x="3680" y="43"/>
                    <a:pt x="3215" y="1"/>
                    <a:pt x="2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7575181" y="1532686"/>
              <a:ext cx="156170" cy="50382"/>
            </a:xfrm>
            <a:custGeom>
              <a:avLst/>
              <a:gdLst/>
              <a:ahLst/>
              <a:cxnLst/>
              <a:rect l="l" t="t" r="r" b="b"/>
              <a:pathLst>
                <a:path w="3512" h="1133" extrusionOk="0">
                  <a:moveTo>
                    <a:pt x="1" y="0"/>
                  </a:moveTo>
                  <a:lnTo>
                    <a:pt x="1" y="350"/>
                  </a:lnTo>
                  <a:lnTo>
                    <a:pt x="1" y="1132"/>
                  </a:lnTo>
                  <a:lnTo>
                    <a:pt x="3512" y="1132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7093198" y="1532686"/>
              <a:ext cx="156125" cy="50382"/>
            </a:xfrm>
            <a:custGeom>
              <a:avLst/>
              <a:gdLst/>
              <a:ahLst/>
              <a:cxnLst/>
              <a:rect l="l" t="t" r="r" b="b"/>
              <a:pathLst>
                <a:path w="351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3511" y="1132"/>
                  </a:lnTo>
                  <a:lnTo>
                    <a:pt x="3511" y="350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7066829" y="1212475"/>
              <a:ext cx="690358" cy="370592"/>
            </a:xfrm>
            <a:custGeom>
              <a:avLst/>
              <a:gdLst/>
              <a:ahLst/>
              <a:cxnLst/>
              <a:rect l="l" t="t" r="r" b="b"/>
              <a:pathLst>
                <a:path w="15525" h="8334" extrusionOk="0">
                  <a:moveTo>
                    <a:pt x="2106" y="0"/>
                  </a:moveTo>
                  <a:cubicBezTo>
                    <a:pt x="1027" y="0"/>
                    <a:pt x="1" y="370"/>
                    <a:pt x="212" y="1883"/>
                  </a:cubicBezTo>
                  <a:cubicBezTo>
                    <a:pt x="424" y="3321"/>
                    <a:pt x="868" y="6842"/>
                    <a:pt x="910" y="7201"/>
                  </a:cubicBezTo>
                  <a:lnTo>
                    <a:pt x="4104" y="7201"/>
                  </a:lnTo>
                  <a:lnTo>
                    <a:pt x="4104" y="7551"/>
                  </a:lnTo>
                  <a:cubicBezTo>
                    <a:pt x="4104" y="7984"/>
                    <a:pt x="4453" y="8333"/>
                    <a:pt x="4886" y="8333"/>
                  </a:cubicBezTo>
                  <a:cubicBezTo>
                    <a:pt x="5309" y="8333"/>
                    <a:pt x="5659" y="7984"/>
                    <a:pt x="5659" y="7551"/>
                  </a:cubicBezTo>
                  <a:lnTo>
                    <a:pt x="9868" y="7551"/>
                  </a:lnTo>
                  <a:cubicBezTo>
                    <a:pt x="9868" y="7984"/>
                    <a:pt x="10227" y="8333"/>
                    <a:pt x="10650" y="8333"/>
                  </a:cubicBezTo>
                  <a:cubicBezTo>
                    <a:pt x="11083" y="8333"/>
                    <a:pt x="11433" y="7984"/>
                    <a:pt x="11433" y="7551"/>
                  </a:cubicBezTo>
                  <a:lnTo>
                    <a:pt x="11433" y="7201"/>
                  </a:lnTo>
                  <a:lnTo>
                    <a:pt x="14626" y="7201"/>
                  </a:lnTo>
                  <a:cubicBezTo>
                    <a:pt x="14669" y="6853"/>
                    <a:pt x="15092" y="3521"/>
                    <a:pt x="15324" y="1883"/>
                  </a:cubicBezTo>
                  <a:cubicBezTo>
                    <a:pt x="15525" y="370"/>
                    <a:pt x="14510" y="0"/>
                    <a:pt x="13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7283652" y="1548205"/>
              <a:ext cx="256800" cy="34863"/>
            </a:xfrm>
            <a:custGeom>
              <a:avLst/>
              <a:gdLst/>
              <a:ahLst/>
              <a:cxnLst/>
              <a:rect l="l" t="t" r="r" b="b"/>
              <a:pathLst>
                <a:path w="5775" h="784" extrusionOk="0">
                  <a:moveTo>
                    <a:pt x="783" y="1"/>
                  </a:moveTo>
                  <a:cubicBezTo>
                    <a:pt x="783" y="434"/>
                    <a:pt x="433" y="783"/>
                    <a:pt x="0" y="783"/>
                  </a:cubicBezTo>
                  <a:lnTo>
                    <a:pt x="5774" y="783"/>
                  </a:lnTo>
                  <a:cubicBezTo>
                    <a:pt x="5340" y="783"/>
                    <a:pt x="4992" y="434"/>
                    <a:pt x="4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7249279" y="1002722"/>
              <a:ext cx="325947" cy="551619"/>
            </a:xfrm>
            <a:custGeom>
              <a:avLst/>
              <a:gdLst/>
              <a:ahLst/>
              <a:cxnLst/>
              <a:rect l="l" t="t" r="r" b="b"/>
              <a:pathLst>
                <a:path w="7330" h="12405" extrusionOk="0">
                  <a:moveTo>
                    <a:pt x="3660" y="1"/>
                  </a:moveTo>
                  <a:cubicBezTo>
                    <a:pt x="3025" y="11"/>
                    <a:pt x="2338" y="75"/>
                    <a:pt x="1735" y="455"/>
                  </a:cubicBezTo>
                  <a:cubicBezTo>
                    <a:pt x="1439" y="635"/>
                    <a:pt x="1185" y="931"/>
                    <a:pt x="1058" y="1280"/>
                  </a:cubicBezTo>
                  <a:cubicBezTo>
                    <a:pt x="931" y="1629"/>
                    <a:pt x="931" y="1999"/>
                    <a:pt x="1016" y="2338"/>
                  </a:cubicBezTo>
                  <a:cubicBezTo>
                    <a:pt x="1069" y="2518"/>
                    <a:pt x="1133" y="2676"/>
                    <a:pt x="1228" y="2835"/>
                  </a:cubicBezTo>
                  <a:cubicBezTo>
                    <a:pt x="1270" y="2909"/>
                    <a:pt x="1333" y="2993"/>
                    <a:pt x="1387" y="3057"/>
                  </a:cubicBezTo>
                  <a:cubicBezTo>
                    <a:pt x="1450" y="3120"/>
                    <a:pt x="1502" y="3184"/>
                    <a:pt x="1566" y="3237"/>
                  </a:cubicBezTo>
                  <a:cubicBezTo>
                    <a:pt x="1799" y="3469"/>
                    <a:pt x="2052" y="3660"/>
                    <a:pt x="2148" y="3850"/>
                  </a:cubicBezTo>
                  <a:cubicBezTo>
                    <a:pt x="2254" y="4051"/>
                    <a:pt x="2254" y="4337"/>
                    <a:pt x="2222" y="4633"/>
                  </a:cubicBezTo>
                  <a:cubicBezTo>
                    <a:pt x="2190" y="4918"/>
                    <a:pt x="2127" y="5225"/>
                    <a:pt x="2063" y="5531"/>
                  </a:cubicBezTo>
                  <a:cubicBezTo>
                    <a:pt x="1831" y="6748"/>
                    <a:pt x="1566" y="7963"/>
                    <a:pt x="1302" y="9180"/>
                  </a:cubicBezTo>
                  <a:lnTo>
                    <a:pt x="889" y="10988"/>
                  </a:lnTo>
                  <a:cubicBezTo>
                    <a:pt x="858" y="11136"/>
                    <a:pt x="816" y="11295"/>
                    <a:pt x="783" y="11432"/>
                  </a:cubicBezTo>
                  <a:cubicBezTo>
                    <a:pt x="741" y="11580"/>
                    <a:pt x="699" y="11728"/>
                    <a:pt x="646" y="11813"/>
                  </a:cubicBezTo>
                  <a:cubicBezTo>
                    <a:pt x="614" y="11855"/>
                    <a:pt x="604" y="11866"/>
                    <a:pt x="583" y="11876"/>
                  </a:cubicBezTo>
                  <a:cubicBezTo>
                    <a:pt x="551" y="11887"/>
                    <a:pt x="508" y="11908"/>
                    <a:pt x="445" y="11908"/>
                  </a:cubicBezTo>
                  <a:cubicBezTo>
                    <a:pt x="308" y="11918"/>
                    <a:pt x="149" y="11918"/>
                    <a:pt x="1" y="11918"/>
                  </a:cubicBezTo>
                  <a:lnTo>
                    <a:pt x="1" y="12077"/>
                  </a:lnTo>
                  <a:lnTo>
                    <a:pt x="1" y="12236"/>
                  </a:lnTo>
                  <a:lnTo>
                    <a:pt x="1" y="12405"/>
                  </a:lnTo>
                  <a:cubicBezTo>
                    <a:pt x="75" y="12400"/>
                    <a:pt x="149" y="12400"/>
                    <a:pt x="228" y="12400"/>
                  </a:cubicBezTo>
                  <a:cubicBezTo>
                    <a:pt x="308" y="12400"/>
                    <a:pt x="392" y="12400"/>
                    <a:pt x="487" y="12395"/>
                  </a:cubicBezTo>
                  <a:cubicBezTo>
                    <a:pt x="572" y="12384"/>
                    <a:pt x="678" y="12374"/>
                    <a:pt x="794" y="12310"/>
                  </a:cubicBezTo>
                  <a:cubicBezTo>
                    <a:pt x="910" y="12257"/>
                    <a:pt x="1006" y="12151"/>
                    <a:pt x="1058" y="12056"/>
                  </a:cubicBezTo>
                  <a:cubicBezTo>
                    <a:pt x="1164" y="11876"/>
                    <a:pt x="1196" y="11718"/>
                    <a:pt x="1249" y="11559"/>
                  </a:cubicBezTo>
                  <a:cubicBezTo>
                    <a:pt x="1291" y="11411"/>
                    <a:pt x="1323" y="11253"/>
                    <a:pt x="1365" y="11105"/>
                  </a:cubicBezTo>
                  <a:cubicBezTo>
                    <a:pt x="1502" y="10491"/>
                    <a:pt x="1640" y="9888"/>
                    <a:pt x="1777" y="9275"/>
                  </a:cubicBezTo>
                  <a:cubicBezTo>
                    <a:pt x="2042" y="8059"/>
                    <a:pt x="2306" y="6842"/>
                    <a:pt x="2539" y="5616"/>
                  </a:cubicBezTo>
                  <a:cubicBezTo>
                    <a:pt x="2602" y="5309"/>
                    <a:pt x="2666" y="5013"/>
                    <a:pt x="2708" y="4685"/>
                  </a:cubicBezTo>
                  <a:cubicBezTo>
                    <a:pt x="2740" y="4358"/>
                    <a:pt x="2761" y="3998"/>
                    <a:pt x="2581" y="3628"/>
                  </a:cubicBezTo>
                  <a:cubicBezTo>
                    <a:pt x="2497" y="3448"/>
                    <a:pt x="2359" y="3310"/>
                    <a:pt x="2243" y="3205"/>
                  </a:cubicBezTo>
                  <a:cubicBezTo>
                    <a:pt x="2116" y="3089"/>
                    <a:pt x="2010" y="2993"/>
                    <a:pt x="1904" y="2898"/>
                  </a:cubicBezTo>
                  <a:cubicBezTo>
                    <a:pt x="1799" y="2782"/>
                    <a:pt x="1704" y="2687"/>
                    <a:pt x="1640" y="2581"/>
                  </a:cubicBezTo>
                  <a:cubicBezTo>
                    <a:pt x="1577" y="2475"/>
                    <a:pt x="1524" y="2349"/>
                    <a:pt x="1492" y="2222"/>
                  </a:cubicBezTo>
                  <a:cubicBezTo>
                    <a:pt x="1418" y="1957"/>
                    <a:pt x="1429" y="1682"/>
                    <a:pt x="1513" y="1449"/>
                  </a:cubicBezTo>
                  <a:cubicBezTo>
                    <a:pt x="1598" y="1206"/>
                    <a:pt x="1777" y="1005"/>
                    <a:pt x="2000" y="857"/>
                  </a:cubicBezTo>
                  <a:cubicBezTo>
                    <a:pt x="2465" y="572"/>
                    <a:pt x="3068" y="487"/>
                    <a:pt x="3660" y="487"/>
                  </a:cubicBezTo>
                  <a:cubicBezTo>
                    <a:pt x="4252" y="487"/>
                    <a:pt x="4865" y="572"/>
                    <a:pt x="5331" y="857"/>
                  </a:cubicBezTo>
                  <a:cubicBezTo>
                    <a:pt x="5553" y="1005"/>
                    <a:pt x="5722" y="1206"/>
                    <a:pt x="5817" y="1449"/>
                  </a:cubicBezTo>
                  <a:cubicBezTo>
                    <a:pt x="5902" y="1682"/>
                    <a:pt x="5913" y="1957"/>
                    <a:pt x="5838" y="2222"/>
                  </a:cubicBezTo>
                  <a:cubicBezTo>
                    <a:pt x="5807" y="2349"/>
                    <a:pt x="5754" y="2475"/>
                    <a:pt x="5690" y="2581"/>
                  </a:cubicBezTo>
                  <a:cubicBezTo>
                    <a:pt x="5627" y="2687"/>
                    <a:pt x="5532" y="2782"/>
                    <a:pt x="5426" y="2898"/>
                  </a:cubicBezTo>
                  <a:cubicBezTo>
                    <a:pt x="5320" y="2993"/>
                    <a:pt x="5204" y="3089"/>
                    <a:pt x="5088" y="3205"/>
                  </a:cubicBezTo>
                  <a:cubicBezTo>
                    <a:pt x="4971" y="3310"/>
                    <a:pt x="4834" y="3448"/>
                    <a:pt x="4738" y="3628"/>
                  </a:cubicBezTo>
                  <a:cubicBezTo>
                    <a:pt x="4559" y="3998"/>
                    <a:pt x="4590" y="4358"/>
                    <a:pt x="4623" y="4685"/>
                  </a:cubicBezTo>
                  <a:cubicBezTo>
                    <a:pt x="4665" y="5013"/>
                    <a:pt x="4728" y="5309"/>
                    <a:pt x="4781" y="5616"/>
                  </a:cubicBezTo>
                  <a:cubicBezTo>
                    <a:pt x="5024" y="6842"/>
                    <a:pt x="5288" y="8059"/>
                    <a:pt x="5553" y="9275"/>
                  </a:cubicBezTo>
                  <a:cubicBezTo>
                    <a:pt x="5690" y="9888"/>
                    <a:pt x="5828" y="10491"/>
                    <a:pt x="5965" y="11105"/>
                  </a:cubicBezTo>
                  <a:cubicBezTo>
                    <a:pt x="5997" y="11253"/>
                    <a:pt x="6040" y="11411"/>
                    <a:pt x="6082" y="11559"/>
                  </a:cubicBezTo>
                  <a:cubicBezTo>
                    <a:pt x="6124" y="11718"/>
                    <a:pt x="6166" y="11876"/>
                    <a:pt x="6272" y="12056"/>
                  </a:cubicBezTo>
                  <a:cubicBezTo>
                    <a:pt x="6314" y="12151"/>
                    <a:pt x="6409" y="12257"/>
                    <a:pt x="6526" y="12310"/>
                  </a:cubicBezTo>
                  <a:cubicBezTo>
                    <a:pt x="6653" y="12374"/>
                    <a:pt x="6759" y="12384"/>
                    <a:pt x="6843" y="12395"/>
                  </a:cubicBezTo>
                  <a:cubicBezTo>
                    <a:pt x="6933" y="12400"/>
                    <a:pt x="7018" y="12400"/>
                    <a:pt x="7098" y="12400"/>
                  </a:cubicBezTo>
                  <a:cubicBezTo>
                    <a:pt x="7179" y="12400"/>
                    <a:pt x="7256" y="12400"/>
                    <a:pt x="7330" y="12405"/>
                  </a:cubicBezTo>
                  <a:lnTo>
                    <a:pt x="7330" y="12236"/>
                  </a:lnTo>
                  <a:lnTo>
                    <a:pt x="7330" y="12077"/>
                  </a:lnTo>
                  <a:lnTo>
                    <a:pt x="7330" y="11918"/>
                  </a:lnTo>
                  <a:cubicBezTo>
                    <a:pt x="7171" y="11918"/>
                    <a:pt x="7012" y="11918"/>
                    <a:pt x="6886" y="11908"/>
                  </a:cubicBezTo>
                  <a:cubicBezTo>
                    <a:pt x="6822" y="11908"/>
                    <a:pt x="6769" y="11887"/>
                    <a:pt x="6748" y="11876"/>
                  </a:cubicBezTo>
                  <a:cubicBezTo>
                    <a:pt x="6726" y="11866"/>
                    <a:pt x="6716" y="11855"/>
                    <a:pt x="6684" y="11813"/>
                  </a:cubicBezTo>
                  <a:cubicBezTo>
                    <a:pt x="6632" y="11728"/>
                    <a:pt x="6589" y="11580"/>
                    <a:pt x="6547" y="11432"/>
                  </a:cubicBezTo>
                  <a:cubicBezTo>
                    <a:pt x="6505" y="11295"/>
                    <a:pt x="6473" y="11136"/>
                    <a:pt x="6441" y="10988"/>
                  </a:cubicBezTo>
                  <a:lnTo>
                    <a:pt x="6029" y="9180"/>
                  </a:lnTo>
                  <a:cubicBezTo>
                    <a:pt x="5765" y="7963"/>
                    <a:pt x="5500" y="6748"/>
                    <a:pt x="5257" y="5531"/>
                  </a:cubicBezTo>
                  <a:cubicBezTo>
                    <a:pt x="5204" y="5225"/>
                    <a:pt x="5140" y="4918"/>
                    <a:pt x="5109" y="4633"/>
                  </a:cubicBezTo>
                  <a:cubicBezTo>
                    <a:pt x="5077" y="4337"/>
                    <a:pt x="5067" y="4051"/>
                    <a:pt x="5172" y="3850"/>
                  </a:cubicBezTo>
                  <a:cubicBezTo>
                    <a:pt x="5267" y="3660"/>
                    <a:pt x="5532" y="3469"/>
                    <a:pt x="5765" y="3237"/>
                  </a:cubicBezTo>
                  <a:cubicBezTo>
                    <a:pt x="5828" y="3184"/>
                    <a:pt x="5880" y="3120"/>
                    <a:pt x="5934" y="3057"/>
                  </a:cubicBezTo>
                  <a:cubicBezTo>
                    <a:pt x="5997" y="2993"/>
                    <a:pt x="6050" y="2909"/>
                    <a:pt x="6103" y="2835"/>
                  </a:cubicBezTo>
                  <a:cubicBezTo>
                    <a:pt x="6198" y="2676"/>
                    <a:pt x="6261" y="2518"/>
                    <a:pt x="6303" y="2338"/>
                  </a:cubicBezTo>
                  <a:cubicBezTo>
                    <a:pt x="6399" y="1999"/>
                    <a:pt x="6399" y="1629"/>
                    <a:pt x="6272" y="1280"/>
                  </a:cubicBezTo>
                  <a:cubicBezTo>
                    <a:pt x="6145" y="931"/>
                    <a:pt x="5891" y="635"/>
                    <a:pt x="5584" y="455"/>
                  </a:cubicBezTo>
                  <a:cubicBezTo>
                    <a:pt x="4982" y="75"/>
                    <a:pt x="4305" y="11"/>
                    <a:pt x="36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  <a:effectLst>
              <a:outerShdw blurRad="42863" dist="38100" dir="5280000" algn="bl" rotWithShape="0">
                <a:schemeClr val="dk2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1"/>
          <p:cNvGrpSpPr/>
          <p:nvPr/>
        </p:nvGrpSpPr>
        <p:grpSpPr>
          <a:xfrm flipH="1">
            <a:off x="8092129" y="2663004"/>
            <a:ext cx="612258" cy="978817"/>
            <a:chOff x="3085608" y="3229147"/>
            <a:chExt cx="696065" cy="1112798"/>
          </a:xfrm>
        </p:grpSpPr>
        <p:grpSp>
          <p:nvGrpSpPr>
            <p:cNvPr id="763" name="Google Shape;763;p41"/>
            <p:cNvGrpSpPr/>
            <p:nvPr/>
          </p:nvGrpSpPr>
          <p:grpSpPr>
            <a:xfrm>
              <a:off x="3085608" y="3229147"/>
              <a:ext cx="696065" cy="1112798"/>
              <a:chOff x="3085608" y="3229147"/>
              <a:chExt cx="696065" cy="1112798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3507300" y="4093724"/>
                <a:ext cx="113675" cy="248220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23026" extrusionOk="0">
                    <a:moveTo>
                      <a:pt x="4830" y="0"/>
                    </a:moveTo>
                    <a:cubicBezTo>
                      <a:pt x="3686" y="398"/>
                      <a:pt x="2520" y="724"/>
                      <a:pt x="1307" y="980"/>
                    </a:cubicBezTo>
                    <a:cubicBezTo>
                      <a:pt x="865" y="1098"/>
                      <a:pt x="421" y="1191"/>
                      <a:pt x="1" y="1260"/>
                    </a:cubicBezTo>
                    <a:lnTo>
                      <a:pt x="1" y="1378"/>
                    </a:lnTo>
                    <a:lnTo>
                      <a:pt x="5366" y="21159"/>
                    </a:lnTo>
                    <a:cubicBezTo>
                      <a:pt x="5670" y="22279"/>
                      <a:pt x="6672" y="23025"/>
                      <a:pt x="7770" y="23025"/>
                    </a:cubicBezTo>
                    <a:cubicBezTo>
                      <a:pt x="7979" y="23025"/>
                      <a:pt x="8212" y="23001"/>
                      <a:pt x="8423" y="22932"/>
                    </a:cubicBezTo>
                    <a:cubicBezTo>
                      <a:pt x="9776" y="22581"/>
                      <a:pt x="10545" y="21206"/>
                      <a:pt x="10196" y="19853"/>
                    </a:cubicBezTo>
                    <a:lnTo>
                      <a:pt x="4853" y="71"/>
                    </a:lnTo>
                    <a:lnTo>
                      <a:pt x="48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3171104" y="3658687"/>
                <a:ext cx="610568" cy="454463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2158" extrusionOk="0">
                    <a:moveTo>
                      <a:pt x="42385" y="1"/>
                    </a:moveTo>
                    <a:lnTo>
                      <a:pt x="42385" y="1"/>
                    </a:lnTo>
                    <a:cubicBezTo>
                      <a:pt x="46117" y="2520"/>
                      <a:pt x="48776" y="6137"/>
                      <a:pt x="49756" y="10475"/>
                    </a:cubicBezTo>
                    <a:cubicBezTo>
                      <a:pt x="52135" y="21019"/>
                      <a:pt x="43551" y="31912"/>
                      <a:pt x="30605" y="34829"/>
                    </a:cubicBezTo>
                    <a:cubicBezTo>
                      <a:pt x="28449" y="35311"/>
                      <a:pt x="26307" y="35541"/>
                      <a:pt x="24224" y="35541"/>
                    </a:cubicBezTo>
                    <a:cubicBezTo>
                      <a:pt x="13803" y="35541"/>
                      <a:pt x="4856" y="29782"/>
                      <a:pt x="2893" y="20995"/>
                    </a:cubicBezTo>
                    <a:cubicBezTo>
                      <a:pt x="2146" y="17753"/>
                      <a:pt x="2473" y="14463"/>
                      <a:pt x="3639" y="11384"/>
                    </a:cubicBezTo>
                    <a:lnTo>
                      <a:pt x="3639" y="11384"/>
                    </a:lnTo>
                    <a:cubicBezTo>
                      <a:pt x="1027" y="15794"/>
                      <a:pt x="0" y="20786"/>
                      <a:pt x="1120" y="25707"/>
                    </a:cubicBezTo>
                    <a:cubicBezTo>
                      <a:pt x="3343" y="35644"/>
                      <a:pt x="13464" y="42158"/>
                      <a:pt x="25262" y="42158"/>
                    </a:cubicBezTo>
                    <a:cubicBezTo>
                      <a:pt x="27201" y="42158"/>
                      <a:pt x="29186" y="41982"/>
                      <a:pt x="31188" y="41616"/>
                    </a:cubicBezTo>
                    <a:cubicBezTo>
                      <a:pt x="31608" y="41547"/>
                      <a:pt x="32052" y="41454"/>
                      <a:pt x="32494" y="41336"/>
                    </a:cubicBezTo>
                    <a:cubicBezTo>
                      <a:pt x="33707" y="41080"/>
                      <a:pt x="34873" y="40754"/>
                      <a:pt x="36017" y="40356"/>
                    </a:cubicBezTo>
                    <a:cubicBezTo>
                      <a:pt x="48661" y="36018"/>
                      <a:pt x="56639" y="24752"/>
                      <a:pt x="54166" y="13810"/>
                    </a:cubicBezTo>
                    <a:cubicBezTo>
                      <a:pt x="52789" y="7629"/>
                      <a:pt x="48356" y="2800"/>
                      <a:pt x="4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1"/>
              <p:cNvSpPr/>
              <p:nvPr/>
            </p:nvSpPr>
            <p:spPr>
              <a:xfrm>
                <a:off x="3194238" y="3631791"/>
                <a:ext cx="538892" cy="410028"/>
              </a:xfrm>
              <a:custGeom>
                <a:avLst/>
                <a:gdLst/>
                <a:ahLst/>
                <a:cxnLst/>
                <a:rect l="l" t="t" r="r" b="b"/>
                <a:pathLst>
                  <a:path w="49990" h="38036" extrusionOk="0">
                    <a:moveTo>
                      <a:pt x="30932" y="1"/>
                    </a:moveTo>
                    <a:cubicBezTo>
                      <a:pt x="31841" y="2776"/>
                      <a:pt x="32914" y="6275"/>
                      <a:pt x="33894" y="9820"/>
                    </a:cubicBezTo>
                    <a:cubicBezTo>
                      <a:pt x="35013" y="14812"/>
                      <a:pt x="30955" y="19969"/>
                      <a:pt x="24843" y="21344"/>
                    </a:cubicBezTo>
                    <a:cubicBezTo>
                      <a:pt x="23827" y="21568"/>
                      <a:pt x="22819" y="21675"/>
                      <a:pt x="21838" y="21675"/>
                    </a:cubicBezTo>
                    <a:cubicBezTo>
                      <a:pt x="16899" y="21675"/>
                      <a:pt x="12667" y="18959"/>
                      <a:pt x="11733" y="14812"/>
                    </a:cubicBezTo>
                    <a:cubicBezTo>
                      <a:pt x="11104" y="11640"/>
                      <a:pt x="10473" y="8001"/>
                      <a:pt x="10007" y="5132"/>
                    </a:cubicBezTo>
                    <a:cubicBezTo>
                      <a:pt x="6392" y="7488"/>
                      <a:pt x="3475" y="10520"/>
                      <a:pt x="1493" y="13857"/>
                    </a:cubicBezTo>
                    <a:lnTo>
                      <a:pt x="1493" y="13879"/>
                    </a:lnTo>
                    <a:cubicBezTo>
                      <a:pt x="327" y="16958"/>
                      <a:pt x="0" y="20248"/>
                      <a:pt x="747" y="23490"/>
                    </a:cubicBezTo>
                    <a:cubicBezTo>
                      <a:pt x="2710" y="32277"/>
                      <a:pt x="11657" y="38036"/>
                      <a:pt x="22078" y="38036"/>
                    </a:cubicBezTo>
                    <a:cubicBezTo>
                      <a:pt x="24161" y="38036"/>
                      <a:pt x="26303" y="37806"/>
                      <a:pt x="28459" y="37324"/>
                    </a:cubicBezTo>
                    <a:cubicBezTo>
                      <a:pt x="41405" y="34407"/>
                      <a:pt x="49989" y="23514"/>
                      <a:pt x="47610" y="12970"/>
                    </a:cubicBezTo>
                    <a:cubicBezTo>
                      <a:pt x="46630" y="8632"/>
                      <a:pt x="43971" y="5015"/>
                      <a:pt x="40239" y="2496"/>
                    </a:cubicBezTo>
                    <a:cubicBezTo>
                      <a:pt x="37417" y="1189"/>
                      <a:pt x="34291" y="327"/>
                      <a:pt x="309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1"/>
              <p:cNvSpPr/>
              <p:nvPr/>
            </p:nvSpPr>
            <p:spPr>
              <a:xfrm>
                <a:off x="3293047" y="3570679"/>
                <a:ext cx="278641" cy="294768"/>
              </a:xfrm>
              <a:custGeom>
                <a:avLst/>
                <a:gdLst/>
                <a:ahLst/>
                <a:cxnLst/>
                <a:rect l="l" t="t" r="r" b="b"/>
                <a:pathLst>
                  <a:path w="25848" h="27344" extrusionOk="0">
                    <a:moveTo>
                      <a:pt x="19876" y="0"/>
                    </a:moveTo>
                    <a:cubicBezTo>
                      <a:pt x="16937" y="2333"/>
                      <a:pt x="13297" y="4106"/>
                      <a:pt x="9192" y="5039"/>
                    </a:cubicBezTo>
                    <a:cubicBezTo>
                      <a:pt x="7164" y="5505"/>
                      <a:pt x="5146" y="5719"/>
                      <a:pt x="3186" y="5719"/>
                    </a:cubicBezTo>
                    <a:cubicBezTo>
                      <a:pt x="2104" y="5719"/>
                      <a:pt x="1039" y="5654"/>
                      <a:pt x="1" y="5530"/>
                    </a:cubicBezTo>
                    <a:lnTo>
                      <a:pt x="1" y="5530"/>
                    </a:lnTo>
                    <a:cubicBezTo>
                      <a:pt x="1" y="5530"/>
                      <a:pt x="328" y="7745"/>
                      <a:pt x="841" y="10801"/>
                    </a:cubicBezTo>
                    <a:cubicBezTo>
                      <a:pt x="1307" y="13670"/>
                      <a:pt x="1938" y="17309"/>
                      <a:pt x="2567" y="20481"/>
                    </a:cubicBezTo>
                    <a:cubicBezTo>
                      <a:pt x="3501" y="24628"/>
                      <a:pt x="7733" y="27344"/>
                      <a:pt x="12672" y="27344"/>
                    </a:cubicBezTo>
                    <a:cubicBezTo>
                      <a:pt x="13653" y="27344"/>
                      <a:pt x="14661" y="27237"/>
                      <a:pt x="15677" y="27013"/>
                    </a:cubicBezTo>
                    <a:cubicBezTo>
                      <a:pt x="21789" y="25638"/>
                      <a:pt x="25847" y="20481"/>
                      <a:pt x="24728" y="15489"/>
                    </a:cubicBezTo>
                    <a:cubicBezTo>
                      <a:pt x="23748" y="11944"/>
                      <a:pt x="22675" y="8445"/>
                      <a:pt x="21766" y="5670"/>
                    </a:cubicBezTo>
                    <a:cubicBezTo>
                      <a:pt x="20693" y="2310"/>
                      <a:pt x="19876" y="0"/>
                      <a:pt x="19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3085608" y="3229147"/>
                <a:ext cx="517526" cy="403194"/>
              </a:xfrm>
              <a:custGeom>
                <a:avLst/>
                <a:gdLst/>
                <a:ahLst/>
                <a:cxnLst/>
                <a:rect l="l" t="t" r="r" b="b"/>
                <a:pathLst>
                  <a:path w="48008" h="37402" extrusionOk="0">
                    <a:moveTo>
                      <a:pt x="25609" y="1721"/>
                    </a:moveTo>
                    <a:cubicBezTo>
                      <a:pt x="33249" y="1721"/>
                      <a:pt x="39808" y="5939"/>
                      <a:pt x="41265" y="12392"/>
                    </a:cubicBezTo>
                    <a:cubicBezTo>
                      <a:pt x="42991" y="20112"/>
                      <a:pt x="36693" y="28114"/>
                      <a:pt x="27199" y="30236"/>
                    </a:cubicBezTo>
                    <a:cubicBezTo>
                      <a:pt x="25615" y="30590"/>
                      <a:pt x="24041" y="30759"/>
                      <a:pt x="22510" y="30759"/>
                    </a:cubicBezTo>
                    <a:cubicBezTo>
                      <a:pt x="14866" y="30759"/>
                      <a:pt x="8296" y="26542"/>
                      <a:pt x="6858" y="20090"/>
                    </a:cubicBezTo>
                    <a:cubicBezTo>
                      <a:pt x="5108" y="12367"/>
                      <a:pt x="11406" y="4367"/>
                      <a:pt x="20924" y="2243"/>
                    </a:cubicBezTo>
                    <a:cubicBezTo>
                      <a:pt x="22507" y="1890"/>
                      <a:pt x="24080" y="1721"/>
                      <a:pt x="25609" y="1721"/>
                    </a:cubicBezTo>
                    <a:close/>
                    <a:moveTo>
                      <a:pt x="26392" y="1"/>
                    </a:moveTo>
                    <a:cubicBezTo>
                      <a:pt x="24417" y="1"/>
                      <a:pt x="22386" y="221"/>
                      <a:pt x="20341" y="681"/>
                    </a:cubicBezTo>
                    <a:cubicBezTo>
                      <a:pt x="8118" y="3410"/>
                      <a:pt x="0" y="13720"/>
                      <a:pt x="2239" y="23682"/>
                    </a:cubicBezTo>
                    <a:cubicBezTo>
                      <a:pt x="3895" y="31053"/>
                      <a:pt x="10777" y="36185"/>
                      <a:pt x="19244" y="37212"/>
                    </a:cubicBezTo>
                    <a:cubicBezTo>
                      <a:pt x="20282" y="37336"/>
                      <a:pt x="21347" y="37401"/>
                      <a:pt x="22429" y="37401"/>
                    </a:cubicBezTo>
                    <a:cubicBezTo>
                      <a:pt x="24389" y="37401"/>
                      <a:pt x="26407" y="37187"/>
                      <a:pt x="28435" y="36721"/>
                    </a:cubicBezTo>
                    <a:cubicBezTo>
                      <a:pt x="32540" y="35788"/>
                      <a:pt x="36180" y="34015"/>
                      <a:pt x="39119" y="31682"/>
                    </a:cubicBezTo>
                    <a:cubicBezTo>
                      <a:pt x="44928" y="27088"/>
                      <a:pt x="48007" y="20345"/>
                      <a:pt x="46514" y="13745"/>
                    </a:cubicBezTo>
                    <a:cubicBezTo>
                      <a:pt x="44668" y="5449"/>
                      <a:pt x="36223" y="1"/>
                      <a:pt x="263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42863" dist="57150" dir="5280000" algn="bl" rotWithShape="0">
                  <a:schemeClr val="dk2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>
              <a:off x="3085608" y="3229147"/>
              <a:ext cx="696065" cy="1112798"/>
              <a:chOff x="3085608" y="3229147"/>
              <a:chExt cx="696065" cy="1112798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3507300" y="4093724"/>
                <a:ext cx="113675" cy="248220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23026" extrusionOk="0">
                    <a:moveTo>
                      <a:pt x="4830" y="0"/>
                    </a:moveTo>
                    <a:cubicBezTo>
                      <a:pt x="3686" y="398"/>
                      <a:pt x="2520" y="724"/>
                      <a:pt x="1307" y="980"/>
                    </a:cubicBezTo>
                    <a:cubicBezTo>
                      <a:pt x="865" y="1098"/>
                      <a:pt x="421" y="1191"/>
                      <a:pt x="1" y="1260"/>
                    </a:cubicBezTo>
                    <a:lnTo>
                      <a:pt x="1" y="1378"/>
                    </a:lnTo>
                    <a:lnTo>
                      <a:pt x="5366" y="21159"/>
                    </a:lnTo>
                    <a:cubicBezTo>
                      <a:pt x="5670" y="22279"/>
                      <a:pt x="6672" y="23025"/>
                      <a:pt x="7770" y="23025"/>
                    </a:cubicBezTo>
                    <a:cubicBezTo>
                      <a:pt x="7979" y="23025"/>
                      <a:pt x="8212" y="23001"/>
                      <a:pt x="8423" y="22932"/>
                    </a:cubicBezTo>
                    <a:cubicBezTo>
                      <a:pt x="9776" y="22581"/>
                      <a:pt x="10545" y="21206"/>
                      <a:pt x="10196" y="19853"/>
                    </a:cubicBezTo>
                    <a:lnTo>
                      <a:pt x="4853" y="71"/>
                    </a:lnTo>
                    <a:lnTo>
                      <a:pt x="48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3171104" y="3658687"/>
                <a:ext cx="610568" cy="454463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2158" extrusionOk="0">
                    <a:moveTo>
                      <a:pt x="42385" y="1"/>
                    </a:moveTo>
                    <a:lnTo>
                      <a:pt x="42385" y="1"/>
                    </a:lnTo>
                    <a:cubicBezTo>
                      <a:pt x="46117" y="2520"/>
                      <a:pt x="48776" y="6137"/>
                      <a:pt x="49756" y="10475"/>
                    </a:cubicBezTo>
                    <a:cubicBezTo>
                      <a:pt x="52135" y="21019"/>
                      <a:pt x="43551" y="31912"/>
                      <a:pt x="30605" y="34829"/>
                    </a:cubicBezTo>
                    <a:cubicBezTo>
                      <a:pt x="28449" y="35311"/>
                      <a:pt x="26307" y="35541"/>
                      <a:pt x="24224" y="35541"/>
                    </a:cubicBezTo>
                    <a:cubicBezTo>
                      <a:pt x="13803" y="35541"/>
                      <a:pt x="4856" y="29782"/>
                      <a:pt x="2893" y="20995"/>
                    </a:cubicBezTo>
                    <a:cubicBezTo>
                      <a:pt x="2146" y="17753"/>
                      <a:pt x="2473" y="14463"/>
                      <a:pt x="3639" y="11384"/>
                    </a:cubicBezTo>
                    <a:lnTo>
                      <a:pt x="3639" y="11384"/>
                    </a:lnTo>
                    <a:cubicBezTo>
                      <a:pt x="1027" y="15794"/>
                      <a:pt x="0" y="20786"/>
                      <a:pt x="1120" y="25707"/>
                    </a:cubicBezTo>
                    <a:cubicBezTo>
                      <a:pt x="3343" y="35644"/>
                      <a:pt x="13464" y="42158"/>
                      <a:pt x="25262" y="42158"/>
                    </a:cubicBezTo>
                    <a:cubicBezTo>
                      <a:pt x="27201" y="42158"/>
                      <a:pt x="29186" y="41982"/>
                      <a:pt x="31188" y="41616"/>
                    </a:cubicBezTo>
                    <a:cubicBezTo>
                      <a:pt x="31608" y="41547"/>
                      <a:pt x="32052" y="41454"/>
                      <a:pt x="32494" y="41336"/>
                    </a:cubicBezTo>
                    <a:cubicBezTo>
                      <a:pt x="33707" y="41080"/>
                      <a:pt x="34873" y="40754"/>
                      <a:pt x="36017" y="40356"/>
                    </a:cubicBezTo>
                    <a:cubicBezTo>
                      <a:pt x="48661" y="36018"/>
                      <a:pt x="56639" y="24752"/>
                      <a:pt x="54166" y="13810"/>
                    </a:cubicBezTo>
                    <a:cubicBezTo>
                      <a:pt x="52789" y="7629"/>
                      <a:pt x="48356" y="2800"/>
                      <a:pt x="4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3194238" y="3631791"/>
                <a:ext cx="538892" cy="410028"/>
              </a:xfrm>
              <a:custGeom>
                <a:avLst/>
                <a:gdLst/>
                <a:ahLst/>
                <a:cxnLst/>
                <a:rect l="l" t="t" r="r" b="b"/>
                <a:pathLst>
                  <a:path w="49990" h="38036" extrusionOk="0">
                    <a:moveTo>
                      <a:pt x="30932" y="1"/>
                    </a:moveTo>
                    <a:cubicBezTo>
                      <a:pt x="31841" y="2776"/>
                      <a:pt x="32914" y="6275"/>
                      <a:pt x="33894" y="9820"/>
                    </a:cubicBezTo>
                    <a:cubicBezTo>
                      <a:pt x="35013" y="14812"/>
                      <a:pt x="30955" y="19969"/>
                      <a:pt x="24843" y="21344"/>
                    </a:cubicBezTo>
                    <a:cubicBezTo>
                      <a:pt x="23827" y="21568"/>
                      <a:pt x="22819" y="21675"/>
                      <a:pt x="21838" y="21675"/>
                    </a:cubicBezTo>
                    <a:cubicBezTo>
                      <a:pt x="16899" y="21675"/>
                      <a:pt x="12667" y="18959"/>
                      <a:pt x="11733" y="14812"/>
                    </a:cubicBezTo>
                    <a:cubicBezTo>
                      <a:pt x="11104" y="11640"/>
                      <a:pt x="10473" y="8001"/>
                      <a:pt x="10007" y="5132"/>
                    </a:cubicBezTo>
                    <a:cubicBezTo>
                      <a:pt x="6392" y="7488"/>
                      <a:pt x="3475" y="10520"/>
                      <a:pt x="1493" y="13857"/>
                    </a:cubicBezTo>
                    <a:lnTo>
                      <a:pt x="1493" y="13879"/>
                    </a:lnTo>
                    <a:cubicBezTo>
                      <a:pt x="327" y="16958"/>
                      <a:pt x="0" y="20248"/>
                      <a:pt x="747" y="23490"/>
                    </a:cubicBezTo>
                    <a:cubicBezTo>
                      <a:pt x="2710" y="32277"/>
                      <a:pt x="11657" y="38036"/>
                      <a:pt x="22078" y="38036"/>
                    </a:cubicBezTo>
                    <a:cubicBezTo>
                      <a:pt x="24161" y="38036"/>
                      <a:pt x="26303" y="37806"/>
                      <a:pt x="28459" y="37324"/>
                    </a:cubicBezTo>
                    <a:cubicBezTo>
                      <a:pt x="41405" y="34407"/>
                      <a:pt x="49989" y="23514"/>
                      <a:pt x="47610" y="12970"/>
                    </a:cubicBezTo>
                    <a:cubicBezTo>
                      <a:pt x="46630" y="8632"/>
                      <a:pt x="43971" y="5015"/>
                      <a:pt x="40239" y="2496"/>
                    </a:cubicBezTo>
                    <a:cubicBezTo>
                      <a:pt x="37417" y="1189"/>
                      <a:pt x="34291" y="327"/>
                      <a:pt x="30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1"/>
              <p:cNvSpPr/>
              <p:nvPr/>
            </p:nvSpPr>
            <p:spPr>
              <a:xfrm>
                <a:off x="3293047" y="3570679"/>
                <a:ext cx="278641" cy="294768"/>
              </a:xfrm>
              <a:custGeom>
                <a:avLst/>
                <a:gdLst/>
                <a:ahLst/>
                <a:cxnLst/>
                <a:rect l="l" t="t" r="r" b="b"/>
                <a:pathLst>
                  <a:path w="25848" h="27344" extrusionOk="0">
                    <a:moveTo>
                      <a:pt x="19876" y="0"/>
                    </a:moveTo>
                    <a:cubicBezTo>
                      <a:pt x="16937" y="2333"/>
                      <a:pt x="13297" y="4106"/>
                      <a:pt x="9192" y="5039"/>
                    </a:cubicBezTo>
                    <a:cubicBezTo>
                      <a:pt x="7164" y="5505"/>
                      <a:pt x="5146" y="5719"/>
                      <a:pt x="3186" y="5719"/>
                    </a:cubicBezTo>
                    <a:cubicBezTo>
                      <a:pt x="2104" y="5719"/>
                      <a:pt x="1039" y="5654"/>
                      <a:pt x="1" y="5530"/>
                    </a:cubicBezTo>
                    <a:lnTo>
                      <a:pt x="1" y="5530"/>
                    </a:lnTo>
                    <a:cubicBezTo>
                      <a:pt x="1" y="5530"/>
                      <a:pt x="328" y="7745"/>
                      <a:pt x="841" y="10801"/>
                    </a:cubicBezTo>
                    <a:cubicBezTo>
                      <a:pt x="1307" y="13670"/>
                      <a:pt x="1938" y="17309"/>
                      <a:pt x="2567" y="20481"/>
                    </a:cubicBezTo>
                    <a:cubicBezTo>
                      <a:pt x="3501" y="24628"/>
                      <a:pt x="7733" y="27344"/>
                      <a:pt x="12672" y="27344"/>
                    </a:cubicBezTo>
                    <a:cubicBezTo>
                      <a:pt x="13653" y="27344"/>
                      <a:pt x="14661" y="27237"/>
                      <a:pt x="15677" y="27013"/>
                    </a:cubicBezTo>
                    <a:cubicBezTo>
                      <a:pt x="21789" y="25638"/>
                      <a:pt x="25847" y="20481"/>
                      <a:pt x="24728" y="15489"/>
                    </a:cubicBezTo>
                    <a:cubicBezTo>
                      <a:pt x="23748" y="11944"/>
                      <a:pt x="22675" y="8445"/>
                      <a:pt x="21766" y="5670"/>
                    </a:cubicBezTo>
                    <a:cubicBezTo>
                      <a:pt x="20693" y="2310"/>
                      <a:pt x="19876" y="0"/>
                      <a:pt x="19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1"/>
              <p:cNvSpPr/>
              <p:nvPr/>
            </p:nvSpPr>
            <p:spPr>
              <a:xfrm>
                <a:off x="3085608" y="3229147"/>
                <a:ext cx="517526" cy="403194"/>
              </a:xfrm>
              <a:custGeom>
                <a:avLst/>
                <a:gdLst/>
                <a:ahLst/>
                <a:cxnLst/>
                <a:rect l="l" t="t" r="r" b="b"/>
                <a:pathLst>
                  <a:path w="48008" h="37402" extrusionOk="0">
                    <a:moveTo>
                      <a:pt x="25609" y="1721"/>
                    </a:moveTo>
                    <a:cubicBezTo>
                      <a:pt x="33249" y="1721"/>
                      <a:pt x="39808" y="5939"/>
                      <a:pt x="41265" y="12392"/>
                    </a:cubicBezTo>
                    <a:cubicBezTo>
                      <a:pt x="42991" y="20112"/>
                      <a:pt x="36693" y="28114"/>
                      <a:pt x="27199" y="30236"/>
                    </a:cubicBezTo>
                    <a:cubicBezTo>
                      <a:pt x="25615" y="30590"/>
                      <a:pt x="24041" y="30759"/>
                      <a:pt x="22510" y="30759"/>
                    </a:cubicBezTo>
                    <a:cubicBezTo>
                      <a:pt x="14866" y="30759"/>
                      <a:pt x="8296" y="26542"/>
                      <a:pt x="6858" y="20090"/>
                    </a:cubicBezTo>
                    <a:cubicBezTo>
                      <a:pt x="5108" y="12367"/>
                      <a:pt x="11406" y="4367"/>
                      <a:pt x="20924" y="2243"/>
                    </a:cubicBezTo>
                    <a:cubicBezTo>
                      <a:pt x="22507" y="1890"/>
                      <a:pt x="24080" y="1721"/>
                      <a:pt x="25609" y="1721"/>
                    </a:cubicBezTo>
                    <a:close/>
                    <a:moveTo>
                      <a:pt x="26392" y="1"/>
                    </a:moveTo>
                    <a:cubicBezTo>
                      <a:pt x="24417" y="1"/>
                      <a:pt x="22386" y="221"/>
                      <a:pt x="20341" y="681"/>
                    </a:cubicBezTo>
                    <a:cubicBezTo>
                      <a:pt x="8118" y="3410"/>
                      <a:pt x="0" y="13720"/>
                      <a:pt x="2239" y="23682"/>
                    </a:cubicBezTo>
                    <a:cubicBezTo>
                      <a:pt x="3895" y="31053"/>
                      <a:pt x="10777" y="36185"/>
                      <a:pt x="19244" y="37212"/>
                    </a:cubicBezTo>
                    <a:cubicBezTo>
                      <a:pt x="20282" y="37336"/>
                      <a:pt x="21347" y="37401"/>
                      <a:pt x="22429" y="37401"/>
                    </a:cubicBezTo>
                    <a:cubicBezTo>
                      <a:pt x="24389" y="37401"/>
                      <a:pt x="26407" y="37187"/>
                      <a:pt x="28435" y="36721"/>
                    </a:cubicBezTo>
                    <a:cubicBezTo>
                      <a:pt x="32540" y="35788"/>
                      <a:pt x="36180" y="34015"/>
                      <a:pt x="39119" y="31682"/>
                    </a:cubicBezTo>
                    <a:cubicBezTo>
                      <a:pt x="44928" y="27088"/>
                      <a:pt x="48007" y="20345"/>
                      <a:pt x="46514" y="13745"/>
                    </a:cubicBezTo>
                    <a:cubicBezTo>
                      <a:pt x="44668" y="5449"/>
                      <a:pt x="36223" y="1"/>
                      <a:pt x="26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3140661" y="3247688"/>
                <a:ext cx="408390" cy="313051"/>
              </a:xfrm>
              <a:custGeom>
                <a:avLst/>
                <a:gdLst/>
                <a:ahLst/>
                <a:cxnLst/>
                <a:rect l="l" t="t" r="r" b="b"/>
                <a:pathLst>
                  <a:path w="37884" h="29040" extrusionOk="0">
                    <a:moveTo>
                      <a:pt x="20502" y="1"/>
                    </a:moveTo>
                    <a:cubicBezTo>
                      <a:pt x="18973" y="1"/>
                      <a:pt x="17400" y="170"/>
                      <a:pt x="15817" y="523"/>
                    </a:cubicBezTo>
                    <a:cubicBezTo>
                      <a:pt x="6299" y="2647"/>
                      <a:pt x="1" y="10647"/>
                      <a:pt x="1751" y="18370"/>
                    </a:cubicBezTo>
                    <a:cubicBezTo>
                      <a:pt x="3189" y="24822"/>
                      <a:pt x="9759" y="29039"/>
                      <a:pt x="17403" y="29039"/>
                    </a:cubicBezTo>
                    <a:cubicBezTo>
                      <a:pt x="18934" y="29039"/>
                      <a:pt x="20508" y="28870"/>
                      <a:pt x="22092" y="28516"/>
                    </a:cubicBezTo>
                    <a:cubicBezTo>
                      <a:pt x="31586" y="26394"/>
                      <a:pt x="37884" y="18392"/>
                      <a:pt x="36158" y="10672"/>
                    </a:cubicBezTo>
                    <a:cubicBezTo>
                      <a:pt x="34701" y="4219"/>
                      <a:pt x="28142" y="1"/>
                      <a:pt x="20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79" name="Google Shape;779;p41"/>
          <p:cNvPicPr preferRelativeResize="0"/>
          <p:nvPr/>
        </p:nvPicPr>
        <p:blipFill rotWithShape="1">
          <a:blip r:embed="rId4">
            <a:alphaModFix/>
          </a:blip>
          <a:srcRect b="57156"/>
          <a:stretch/>
        </p:blipFill>
        <p:spPr>
          <a:xfrm rot="-10">
            <a:off x="1474974" y="3136029"/>
            <a:ext cx="5340902" cy="1872536"/>
          </a:xfrm>
          <a:prstGeom prst="rect">
            <a:avLst/>
          </a:prstGeom>
          <a:noFill/>
          <a:ln>
            <a:noFill/>
          </a:ln>
          <a:effectLst>
            <a:outerShdw blurRad="271463" dist="19050" dir="5400000" algn="bl" rotWithShape="0">
              <a:schemeClr val="dk1">
                <a:alpha val="63000"/>
              </a:schemeClr>
            </a:outerShdw>
          </a:effectLst>
        </p:spPr>
      </p:pic>
      <p:grpSp>
        <p:nvGrpSpPr>
          <p:cNvPr id="2" name="Google Shape;3263;p38">
            <a:extLst>
              <a:ext uri="{FF2B5EF4-FFF2-40B4-BE49-F238E27FC236}">
                <a16:creationId xmlns:a16="http://schemas.microsoft.com/office/drawing/2014/main" id="{F19D1BD8-E9A5-383F-4F84-52FF21437155}"/>
              </a:ext>
            </a:extLst>
          </p:cNvPr>
          <p:cNvGrpSpPr/>
          <p:nvPr/>
        </p:nvGrpSpPr>
        <p:grpSpPr>
          <a:xfrm>
            <a:off x="7299024" y="3700065"/>
            <a:ext cx="1434000" cy="1213760"/>
            <a:chOff x="6165484" y="266751"/>
            <a:chExt cx="2525702" cy="1672004"/>
          </a:xfrm>
        </p:grpSpPr>
        <p:grpSp>
          <p:nvGrpSpPr>
            <p:cNvPr id="3" name="Google Shape;3264;p38">
              <a:extLst>
                <a:ext uri="{FF2B5EF4-FFF2-40B4-BE49-F238E27FC236}">
                  <a16:creationId xmlns:a16="http://schemas.microsoft.com/office/drawing/2014/main" id="{D6FF01C5-C5E6-7C84-F460-7BEFC8345EAA}"/>
                </a:ext>
              </a:extLst>
            </p:cNvPr>
            <p:cNvGrpSpPr/>
            <p:nvPr/>
          </p:nvGrpSpPr>
          <p:grpSpPr>
            <a:xfrm rot="321186">
              <a:off x="6165484" y="747522"/>
              <a:ext cx="1011600" cy="1191233"/>
              <a:chOff x="1074242" y="610181"/>
              <a:chExt cx="1933926" cy="2276905"/>
            </a:xfrm>
          </p:grpSpPr>
          <p:sp>
            <p:nvSpPr>
              <p:cNvPr id="25" name="Google Shape;3265;p38">
                <a:extLst>
                  <a:ext uri="{FF2B5EF4-FFF2-40B4-BE49-F238E27FC236}">
                    <a16:creationId xmlns:a16="http://schemas.microsoft.com/office/drawing/2014/main" id="{9FF8B07B-8337-7C1F-5835-BBFF6350BEB6}"/>
                  </a:ext>
                </a:extLst>
              </p:cNvPr>
              <p:cNvSpPr/>
              <p:nvPr/>
            </p:nvSpPr>
            <p:spPr>
              <a:xfrm>
                <a:off x="1092666" y="639685"/>
                <a:ext cx="1915501" cy="2247400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7443" extrusionOk="0">
                    <a:moveTo>
                      <a:pt x="0" y="0"/>
                    </a:moveTo>
                    <a:lnTo>
                      <a:pt x="1360" y="17442"/>
                    </a:lnTo>
                    <a:lnTo>
                      <a:pt x="13594" y="17315"/>
                    </a:lnTo>
                    <a:lnTo>
                      <a:pt x="14866" y="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453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266;p38">
                <a:extLst>
                  <a:ext uri="{FF2B5EF4-FFF2-40B4-BE49-F238E27FC236}">
                    <a16:creationId xmlns:a16="http://schemas.microsoft.com/office/drawing/2014/main" id="{56779366-7453-158E-B308-3A061A5C5B4C}"/>
                  </a:ext>
                </a:extLst>
              </p:cNvPr>
              <p:cNvSpPr/>
              <p:nvPr/>
            </p:nvSpPr>
            <p:spPr>
              <a:xfrm>
                <a:off x="1074242" y="610181"/>
                <a:ext cx="1916146" cy="2247400"/>
              </a:xfrm>
              <a:custGeom>
                <a:avLst/>
                <a:gdLst/>
                <a:ahLst/>
                <a:cxnLst/>
                <a:rect l="l" t="t" r="r" b="b"/>
                <a:pathLst>
                  <a:path w="14872" h="17443" extrusionOk="0">
                    <a:moveTo>
                      <a:pt x="1" y="0"/>
                    </a:moveTo>
                    <a:lnTo>
                      <a:pt x="1360" y="17442"/>
                    </a:lnTo>
                    <a:lnTo>
                      <a:pt x="13594" y="17315"/>
                    </a:lnTo>
                    <a:lnTo>
                      <a:pt x="14872" y="8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267;p38">
                <a:extLst>
                  <a:ext uri="{FF2B5EF4-FFF2-40B4-BE49-F238E27FC236}">
                    <a16:creationId xmlns:a16="http://schemas.microsoft.com/office/drawing/2014/main" id="{C64C73A0-6A8E-1114-2BF3-FF1CA4653F33}"/>
                  </a:ext>
                </a:extLst>
              </p:cNvPr>
              <p:cNvSpPr/>
              <p:nvPr/>
            </p:nvSpPr>
            <p:spPr>
              <a:xfrm>
                <a:off x="1121527" y="656048"/>
                <a:ext cx="1821704" cy="2157597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16746" extrusionOk="0">
                    <a:moveTo>
                      <a:pt x="0" y="1"/>
                    </a:moveTo>
                    <a:lnTo>
                      <a:pt x="1304" y="16745"/>
                    </a:lnTo>
                    <a:lnTo>
                      <a:pt x="12916" y="16623"/>
                    </a:lnTo>
                    <a:lnTo>
                      <a:pt x="14138" y="7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268;p38">
                <a:extLst>
                  <a:ext uri="{FF2B5EF4-FFF2-40B4-BE49-F238E27FC236}">
                    <a16:creationId xmlns:a16="http://schemas.microsoft.com/office/drawing/2014/main" id="{851495D7-4879-7025-1135-5C67F42027CA}"/>
                  </a:ext>
                </a:extLst>
              </p:cNvPr>
              <p:cNvSpPr/>
              <p:nvPr/>
            </p:nvSpPr>
            <p:spPr>
              <a:xfrm>
                <a:off x="1399824" y="935120"/>
                <a:ext cx="1361736" cy="909628"/>
              </a:xfrm>
              <a:custGeom>
                <a:avLst/>
                <a:gdLst/>
                <a:ahLst/>
                <a:cxnLst/>
                <a:rect l="l" t="t" r="r" b="b"/>
                <a:pathLst>
                  <a:path w="10569" h="7060" extrusionOk="0">
                    <a:moveTo>
                      <a:pt x="5194" y="1"/>
                    </a:moveTo>
                    <a:cubicBezTo>
                      <a:pt x="2183" y="1"/>
                      <a:pt x="1776" y="3206"/>
                      <a:pt x="1776" y="3206"/>
                    </a:cubicBezTo>
                    <a:cubicBezTo>
                      <a:pt x="1776" y="3206"/>
                      <a:pt x="1709" y="3200"/>
                      <a:pt x="1601" y="3200"/>
                    </a:cubicBezTo>
                    <a:cubicBezTo>
                      <a:pt x="1153" y="3200"/>
                      <a:pt x="1" y="3296"/>
                      <a:pt x="136" y="4295"/>
                    </a:cubicBezTo>
                    <a:cubicBezTo>
                      <a:pt x="299" y="5527"/>
                      <a:pt x="1745" y="7060"/>
                      <a:pt x="1745" y="7060"/>
                    </a:cubicBezTo>
                    <a:lnTo>
                      <a:pt x="7890" y="6321"/>
                    </a:lnTo>
                    <a:cubicBezTo>
                      <a:pt x="7890" y="6321"/>
                      <a:pt x="8776" y="5985"/>
                      <a:pt x="8939" y="5252"/>
                    </a:cubicBezTo>
                    <a:cubicBezTo>
                      <a:pt x="9107" y="4519"/>
                      <a:pt x="9010" y="3980"/>
                      <a:pt x="9010" y="3980"/>
                    </a:cubicBezTo>
                    <a:cubicBezTo>
                      <a:pt x="9010" y="3980"/>
                      <a:pt x="9957" y="3913"/>
                      <a:pt x="10263" y="2966"/>
                    </a:cubicBezTo>
                    <a:cubicBezTo>
                      <a:pt x="10568" y="2025"/>
                      <a:pt x="10115" y="1027"/>
                      <a:pt x="10115" y="1027"/>
                    </a:cubicBezTo>
                    <a:cubicBezTo>
                      <a:pt x="10115" y="1027"/>
                      <a:pt x="9621" y="2050"/>
                      <a:pt x="9244" y="2157"/>
                    </a:cubicBezTo>
                    <a:cubicBezTo>
                      <a:pt x="9234" y="2160"/>
                      <a:pt x="9225" y="2161"/>
                      <a:pt x="9215" y="2161"/>
                    </a:cubicBezTo>
                    <a:cubicBezTo>
                      <a:pt x="8881" y="2161"/>
                      <a:pt x="8983" y="351"/>
                      <a:pt x="5650" y="24"/>
                    </a:cubicBezTo>
                    <a:cubicBezTo>
                      <a:pt x="5492" y="8"/>
                      <a:pt x="5340" y="1"/>
                      <a:pt x="5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269;p38">
                <a:extLst>
                  <a:ext uri="{FF2B5EF4-FFF2-40B4-BE49-F238E27FC236}">
                    <a16:creationId xmlns:a16="http://schemas.microsoft.com/office/drawing/2014/main" id="{41483327-DEF7-71B0-14A5-FCB0ABF578A6}"/>
                  </a:ext>
                </a:extLst>
              </p:cNvPr>
              <p:cNvSpPr/>
              <p:nvPr/>
            </p:nvSpPr>
            <p:spPr>
              <a:xfrm>
                <a:off x="1360914" y="1361329"/>
                <a:ext cx="1180197" cy="1451668"/>
              </a:xfrm>
              <a:custGeom>
                <a:avLst/>
                <a:gdLst/>
                <a:ahLst/>
                <a:cxnLst/>
                <a:rect l="l" t="t" r="r" b="b"/>
                <a:pathLst>
                  <a:path w="9160" h="11267" extrusionOk="0">
                    <a:moveTo>
                      <a:pt x="3643" y="0"/>
                    </a:moveTo>
                    <a:cubicBezTo>
                      <a:pt x="3243" y="0"/>
                      <a:pt x="2882" y="159"/>
                      <a:pt x="2587" y="575"/>
                    </a:cubicBezTo>
                    <a:lnTo>
                      <a:pt x="2246" y="1058"/>
                    </a:lnTo>
                    <a:cubicBezTo>
                      <a:pt x="2246" y="1058"/>
                      <a:pt x="2063" y="934"/>
                      <a:pt x="1846" y="934"/>
                    </a:cubicBezTo>
                    <a:cubicBezTo>
                      <a:pt x="1635" y="934"/>
                      <a:pt x="1391" y="1052"/>
                      <a:pt x="1253" y="1517"/>
                    </a:cubicBezTo>
                    <a:cubicBezTo>
                      <a:pt x="990" y="2401"/>
                      <a:pt x="1894" y="2428"/>
                      <a:pt x="2006" y="2428"/>
                    </a:cubicBezTo>
                    <a:cubicBezTo>
                      <a:pt x="2013" y="2428"/>
                      <a:pt x="2017" y="2428"/>
                      <a:pt x="2017" y="2428"/>
                    </a:cubicBezTo>
                    <a:cubicBezTo>
                      <a:pt x="2017" y="2428"/>
                      <a:pt x="2195" y="4352"/>
                      <a:pt x="2495" y="4902"/>
                    </a:cubicBezTo>
                    <a:cubicBezTo>
                      <a:pt x="2801" y="5452"/>
                      <a:pt x="3855" y="5783"/>
                      <a:pt x="3880" y="6017"/>
                    </a:cubicBezTo>
                    <a:cubicBezTo>
                      <a:pt x="3905" y="6246"/>
                      <a:pt x="3590" y="7336"/>
                      <a:pt x="3473" y="7407"/>
                    </a:cubicBezTo>
                    <a:cubicBezTo>
                      <a:pt x="3391" y="7453"/>
                      <a:pt x="1844" y="7733"/>
                      <a:pt x="841" y="7911"/>
                    </a:cubicBezTo>
                    <a:cubicBezTo>
                      <a:pt x="352" y="7998"/>
                      <a:pt x="1" y="8425"/>
                      <a:pt x="11" y="8919"/>
                    </a:cubicBezTo>
                    <a:lnTo>
                      <a:pt x="169" y="11266"/>
                    </a:lnTo>
                    <a:lnTo>
                      <a:pt x="8895" y="11195"/>
                    </a:lnTo>
                    <a:cubicBezTo>
                      <a:pt x="8895" y="11195"/>
                      <a:pt x="9160" y="8894"/>
                      <a:pt x="8930" y="8624"/>
                    </a:cubicBezTo>
                    <a:cubicBezTo>
                      <a:pt x="8411" y="8023"/>
                      <a:pt x="5789" y="7723"/>
                      <a:pt x="5647" y="7524"/>
                    </a:cubicBezTo>
                    <a:cubicBezTo>
                      <a:pt x="5504" y="7321"/>
                      <a:pt x="5107" y="6414"/>
                      <a:pt x="5275" y="6119"/>
                    </a:cubicBezTo>
                    <a:cubicBezTo>
                      <a:pt x="5275" y="6119"/>
                      <a:pt x="6186" y="5646"/>
                      <a:pt x="7047" y="5274"/>
                    </a:cubicBezTo>
                    <a:cubicBezTo>
                      <a:pt x="7912" y="4897"/>
                      <a:pt x="8304" y="814"/>
                      <a:pt x="8304" y="814"/>
                    </a:cubicBezTo>
                    <a:lnTo>
                      <a:pt x="8304" y="814"/>
                    </a:lnTo>
                    <a:lnTo>
                      <a:pt x="7042" y="926"/>
                    </a:lnTo>
                    <a:cubicBezTo>
                      <a:pt x="6949" y="935"/>
                      <a:pt x="6856" y="939"/>
                      <a:pt x="6763" y="939"/>
                    </a:cubicBezTo>
                    <a:cubicBezTo>
                      <a:pt x="6256" y="939"/>
                      <a:pt x="5753" y="811"/>
                      <a:pt x="5306" y="570"/>
                    </a:cubicBezTo>
                    <a:cubicBezTo>
                      <a:pt x="4726" y="259"/>
                      <a:pt x="4153" y="0"/>
                      <a:pt x="3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270;p38">
                <a:extLst>
                  <a:ext uri="{FF2B5EF4-FFF2-40B4-BE49-F238E27FC236}">
                    <a16:creationId xmlns:a16="http://schemas.microsoft.com/office/drawing/2014/main" id="{7BCDDD4D-1A53-9DA5-D514-CC85D2C233BB}"/>
                  </a:ext>
                </a:extLst>
              </p:cNvPr>
              <p:cNvSpPr/>
              <p:nvPr/>
            </p:nvSpPr>
            <p:spPr>
              <a:xfrm>
                <a:off x="1818817" y="1779421"/>
                <a:ext cx="600921" cy="187208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1453" extrusionOk="0">
                    <a:moveTo>
                      <a:pt x="1561" y="1"/>
                    </a:moveTo>
                    <a:cubicBezTo>
                      <a:pt x="1463" y="1"/>
                      <a:pt x="1365" y="15"/>
                      <a:pt x="1273" y="48"/>
                    </a:cubicBezTo>
                    <a:cubicBezTo>
                      <a:pt x="779" y="227"/>
                      <a:pt x="749" y="792"/>
                      <a:pt x="514" y="827"/>
                    </a:cubicBezTo>
                    <a:cubicBezTo>
                      <a:pt x="505" y="829"/>
                      <a:pt x="496" y="830"/>
                      <a:pt x="486" y="830"/>
                    </a:cubicBezTo>
                    <a:cubicBezTo>
                      <a:pt x="263" y="830"/>
                      <a:pt x="0" y="441"/>
                      <a:pt x="0" y="440"/>
                    </a:cubicBezTo>
                    <a:lnTo>
                      <a:pt x="0" y="440"/>
                    </a:lnTo>
                    <a:cubicBezTo>
                      <a:pt x="0" y="441"/>
                      <a:pt x="79" y="1327"/>
                      <a:pt x="1216" y="1327"/>
                    </a:cubicBezTo>
                    <a:cubicBezTo>
                      <a:pt x="1238" y="1327"/>
                      <a:pt x="1260" y="1327"/>
                      <a:pt x="1283" y="1326"/>
                    </a:cubicBezTo>
                    <a:cubicBezTo>
                      <a:pt x="1930" y="1306"/>
                      <a:pt x="2205" y="995"/>
                      <a:pt x="2322" y="720"/>
                    </a:cubicBezTo>
                    <a:cubicBezTo>
                      <a:pt x="2413" y="1011"/>
                      <a:pt x="2658" y="1342"/>
                      <a:pt x="3294" y="1433"/>
                    </a:cubicBezTo>
                    <a:cubicBezTo>
                      <a:pt x="3392" y="1447"/>
                      <a:pt x="3484" y="1453"/>
                      <a:pt x="3569" y="1453"/>
                    </a:cubicBezTo>
                    <a:cubicBezTo>
                      <a:pt x="4514" y="1453"/>
                      <a:pt x="4664" y="690"/>
                      <a:pt x="4664" y="690"/>
                    </a:cubicBezTo>
                    <a:lnTo>
                      <a:pt x="4664" y="690"/>
                    </a:lnTo>
                    <a:cubicBezTo>
                      <a:pt x="4664" y="690"/>
                      <a:pt x="4383" y="1027"/>
                      <a:pt x="4160" y="1027"/>
                    </a:cubicBezTo>
                    <a:cubicBezTo>
                      <a:pt x="4142" y="1027"/>
                      <a:pt x="4125" y="1025"/>
                      <a:pt x="4109" y="1021"/>
                    </a:cubicBezTo>
                    <a:cubicBezTo>
                      <a:pt x="3885" y="960"/>
                      <a:pt x="3915" y="395"/>
                      <a:pt x="3442" y="166"/>
                    </a:cubicBezTo>
                    <a:cubicBezTo>
                      <a:pt x="3316" y="104"/>
                      <a:pt x="3176" y="82"/>
                      <a:pt x="3037" y="82"/>
                    </a:cubicBezTo>
                    <a:cubicBezTo>
                      <a:pt x="2750" y="82"/>
                      <a:pt x="2473" y="179"/>
                      <a:pt x="2352" y="227"/>
                    </a:cubicBezTo>
                    <a:cubicBezTo>
                      <a:pt x="2219" y="156"/>
                      <a:pt x="1889" y="1"/>
                      <a:pt x="15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271;p38">
                <a:extLst>
                  <a:ext uri="{FF2B5EF4-FFF2-40B4-BE49-F238E27FC236}">
                    <a16:creationId xmlns:a16="http://schemas.microsoft.com/office/drawing/2014/main" id="{4F721637-9AD9-BFE0-B062-2B1F67897C61}"/>
                  </a:ext>
                </a:extLst>
              </p:cNvPr>
              <p:cNvSpPr/>
              <p:nvPr/>
            </p:nvSpPr>
            <p:spPr>
              <a:xfrm>
                <a:off x="1342619" y="2180506"/>
                <a:ext cx="1235213" cy="632488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4909" extrusionOk="0">
                    <a:moveTo>
                      <a:pt x="3976" y="0"/>
                    </a:moveTo>
                    <a:cubicBezTo>
                      <a:pt x="3452" y="0"/>
                      <a:pt x="3294" y="937"/>
                      <a:pt x="3294" y="937"/>
                    </a:cubicBezTo>
                    <a:cubicBezTo>
                      <a:pt x="3294" y="937"/>
                      <a:pt x="412" y="1349"/>
                      <a:pt x="255" y="1497"/>
                    </a:cubicBezTo>
                    <a:cubicBezTo>
                      <a:pt x="97" y="1650"/>
                      <a:pt x="0" y="4908"/>
                      <a:pt x="0" y="4908"/>
                    </a:cubicBezTo>
                    <a:lnTo>
                      <a:pt x="9587" y="4806"/>
                    </a:lnTo>
                    <a:cubicBezTo>
                      <a:pt x="9587" y="4806"/>
                      <a:pt x="9531" y="2215"/>
                      <a:pt x="9342" y="2103"/>
                    </a:cubicBezTo>
                    <a:cubicBezTo>
                      <a:pt x="9154" y="1991"/>
                      <a:pt x="5748" y="845"/>
                      <a:pt x="5748" y="845"/>
                    </a:cubicBezTo>
                    <a:cubicBezTo>
                      <a:pt x="5748" y="845"/>
                      <a:pt x="5896" y="408"/>
                      <a:pt x="5814" y="296"/>
                    </a:cubicBezTo>
                    <a:cubicBezTo>
                      <a:pt x="5728" y="178"/>
                      <a:pt x="3981" y="0"/>
                      <a:pt x="3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72;p38">
                <a:extLst>
                  <a:ext uri="{FF2B5EF4-FFF2-40B4-BE49-F238E27FC236}">
                    <a16:creationId xmlns:a16="http://schemas.microsoft.com/office/drawing/2014/main" id="{5E8B0B8F-C52B-7482-58B3-7ABED00CD903}"/>
                  </a:ext>
                </a:extLst>
              </p:cNvPr>
              <p:cNvSpPr/>
              <p:nvPr/>
            </p:nvSpPr>
            <p:spPr>
              <a:xfrm>
                <a:off x="1175254" y="1351408"/>
                <a:ext cx="1071970" cy="1455018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11293" extrusionOk="0">
                    <a:moveTo>
                      <a:pt x="1" y="0"/>
                    </a:moveTo>
                    <a:lnTo>
                      <a:pt x="281" y="3554"/>
                    </a:lnTo>
                    <a:lnTo>
                      <a:pt x="6370" y="11292"/>
                    </a:lnTo>
                    <a:lnTo>
                      <a:pt x="8320" y="112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273;p38">
                <a:extLst>
                  <a:ext uri="{FF2B5EF4-FFF2-40B4-BE49-F238E27FC236}">
                    <a16:creationId xmlns:a16="http://schemas.microsoft.com/office/drawing/2014/main" id="{59FA1AE7-4D64-01FA-A2B9-28CE6FAA6ED7}"/>
                  </a:ext>
                </a:extLst>
              </p:cNvPr>
              <p:cNvSpPr/>
              <p:nvPr/>
            </p:nvSpPr>
            <p:spPr>
              <a:xfrm>
                <a:off x="1125839" y="661973"/>
                <a:ext cx="1702911" cy="2143810"/>
              </a:xfrm>
              <a:custGeom>
                <a:avLst/>
                <a:gdLst/>
                <a:ahLst/>
                <a:cxnLst/>
                <a:rect l="l" t="t" r="r" b="b"/>
                <a:pathLst>
                  <a:path w="13217" h="16639" extrusionOk="0">
                    <a:moveTo>
                      <a:pt x="0" y="1"/>
                    </a:moveTo>
                    <a:lnTo>
                      <a:pt x="178" y="2281"/>
                    </a:lnTo>
                    <a:lnTo>
                      <a:pt x="11740" y="16638"/>
                    </a:lnTo>
                    <a:lnTo>
                      <a:pt x="12916" y="16623"/>
                    </a:lnTo>
                    <a:lnTo>
                      <a:pt x="13217" y="12728"/>
                    </a:lnTo>
                    <a:lnTo>
                      <a:pt x="3009" y="1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3274;p38">
              <a:extLst>
                <a:ext uri="{FF2B5EF4-FFF2-40B4-BE49-F238E27FC236}">
                  <a16:creationId xmlns:a16="http://schemas.microsoft.com/office/drawing/2014/main" id="{4E546AC5-7702-262B-E679-524E6886744A}"/>
                </a:ext>
              </a:extLst>
            </p:cNvPr>
            <p:cNvGrpSpPr/>
            <p:nvPr/>
          </p:nvGrpSpPr>
          <p:grpSpPr>
            <a:xfrm rot="321186">
              <a:off x="6662642" y="545961"/>
              <a:ext cx="156896" cy="399527"/>
              <a:chOff x="1656734" y="237570"/>
              <a:chExt cx="299945" cy="763649"/>
            </a:xfrm>
          </p:grpSpPr>
          <p:sp>
            <p:nvSpPr>
              <p:cNvPr id="21" name="Google Shape;3275;p38">
                <a:extLst>
                  <a:ext uri="{FF2B5EF4-FFF2-40B4-BE49-F238E27FC236}">
                    <a16:creationId xmlns:a16="http://schemas.microsoft.com/office/drawing/2014/main" id="{DDE213A0-441A-DE61-6146-96CADA0759BB}"/>
                  </a:ext>
                </a:extLst>
              </p:cNvPr>
              <p:cNvSpPr/>
              <p:nvPr/>
            </p:nvSpPr>
            <p:spPr>
              <a:xfrm>
                <a:off x="1656734" y="237570"/>
                <a:ext cx="299945" cy="763649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5927" extrusionOk="0">
                    <a:moveTo>
                      <a:pt x="1706" y="0"/>
                    </a:moveTo>
                    <a:cubicBezTo>
                      <a:pt x="1625" y="423"/>
                      <a:pt x="1625" y="846"/>
                      <a:pt x="1375" y="1131"/>
                    </a:cubicBezTo>
                    <a:cubicBezTo>
                      <a:pt x="1307" y="891"/>
                      <a:pt x="1296" y="358"/>
                      <a:pt x="1147" y="358"/>
                    </a:cubicBezTo>
                    <a:cubicBezTo>
                      <a:pt x="1118" y="358"/>
                      <a:pt x="1084" y="378"/>
                      <a:pt x="1044" y="423"/>
                    </a:cubicBezTo>
                    <a:cubicBezTo>
                      <a:pt x="958" y="423"/>
                      <a:pt x="795" y="846"/>
                      <a:pt x="795" y="1131"/>
                    </a:cubicBezTo>
                    <a:cubicBezTo>
                      <a:pt x="609" y="765"/>
                      <a:pt x="459" y="649"/>
                      <a:pt x="310" y="649"/>
                    </a:cubicBezTo>
                    <a:cubicBezTo>
                      <a:pt x="210" y="649"/>
                      <a:pt x="111" y="701"/>
                      <a:pt x="1" y="764"/>
                    </a:cubicBezTo>
                    <a:lnTo>
                      <a:pt x="1" y="5366"/>
                    </a:lnTo>
                    <a:cubicBezTo>
                      <a:pt x="72" y="5478"/>
                      <a:pt x="143" y="5652"/>
                      <a:pt x="209" y="5927"/>
                    </a:cubicBezTo>
                    <a:cubicBezTo>
                      <a:pt x="377" y="5784"/>
                      <a:pt x="377" y="5219"/>
                      <a:pt x="545" y="5219"/>
                    </a:cubicBezTo>
                    <a:cubicBezTo>
                      <a:pt x="685" y="5219"/>
                      <a:pt x="769" y="5841"/>
                      <a:pt x="947" y="5841"/>
                    </a:cubicBezTo>
                    <a:cubicBezTo>
                      <a:pt x="977" y="5841"/>
                      <a:pt x="1009" y="5824"/>
                      <a:pt x="1044" y="5784"/>
                    </a:cubicBezTo>
                    <a:cubicBezTo>
                      <a:pt x="1126" y="5641"/>
                      <a:pt x="1207" y="5219"/>
                      <a:pt x="1294" y="4939"/>
                    </a:cubicBezTo>
                    <a:cubicBezTo>
                      <a:pt x="1375" y="5219"/>
                      <a:pt x="1457" y="5641"/>
                      <a:pt x="1706" y="5927"/>
                    </a:cubicBezTo>
                    <a:cubicBezTo>
                      <a:pt x="1783" y="5672"/>
                      <a:pt x="1856" y="5196"/>
                      <a:pt x="1990" y="5196"/>
                    </a:cubicBezTo>
                    <a:cubicBezTo>
                      <a:pt x="2007" y="5196"/>
                      <a:pt x="2024" y="5203"/>
                      <a:pt x="2042" y="5219"/>
                    </a:cubicBezTo>
                    <a:cubicBezTo>
                      <a:pt x="2205" y="5219"/>
                      <a:pt x="2124" y="5641"/>
                      <a:pt x="2292" y="5927"/>
                    </a:cubicBezTo>
                    <a:cubicBezTo>
                      <a:pt x="2292" y="5845"/>
                      <a:pt x="2307" y="5779"/>
                      <a:pt x="2327" y="5713"/>
                    </a:cubicBezTo>
                    <a:lnTo>
                      <a:pt x="2327" y="153"/>
                    </a:lnTo>
                    <a:cubicBezTo>
                      <a:pt x="2149" y="245"/>
                      <a:pt x="2271" y="866"/>
                      <a:pt x="2042" y="1131"/>
                    </a:cubicBezTo>
                    <a:cubicBezTo>
                      <a:pt x="1956" y="703"/>
                      <a:pt x="1874" y="280"/>
                      <a:pt x="1706" y="0"/>
                    </a:cubicBez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276;p38">
                <a:extLst>
                  <a:ext uri="{FF2B5EF4-FFF2-40B4-BE49-F238E27FC236}">
                    <a16:creationId xmlns:a16="http://schemas.microsoft.com/office/drawing/2014/main" id="{9426B2FF-D5F5-2C27-9195-EFA8F76E3C3E}"/>
                  </a:ext>
                </a:extLst>
              </p:cNvPr>
              <p:cNvSpPr/>
              <p:nvPr/>
            </p:nvSpPr>
            <p:spPr>
              <a:xfrm>
                <a:off x="1871255" y="237570"/>
                <a:ext cx="42131" cy="11299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877" extrusionOk="0">
                    <a:moveTo>
                      <a:pt x="46" y="0"/>
                    </a:moveTo>
                    <a:cubicBezTo>
                      <a:pt x="26" y="82"/>
                      <a:pt x="16" y="168"/>
                      <a:pt x="0" y="250"/>
                    </a:cubicBezTo>
                    <a:lnTo>
                      <a:pt x="326" y="876"/>
                    </a:lnTo>
                    <a:cubicBezTo>
                      <a:pt x="255" y="540"/>
                      <a:pt x="179" y="224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277;p38">
                <a:extLst>
                  <a:ext uri="{FF2B5EF4-FFF2-40B4-BE49-F238E27FC236}">
                    <a16:creationId xmlns:a16="http://schemas.microsoft.com/office/drawing/2014/main" id="{97229A7F-F89D-66D9-8477-1E308B7924C5}"/>
                  </a:ext>
                </a:extLst>
              </p:cNvPr>
              <p:cNvSpPr/>
              <p:nvPr/>
            </p:nvSpPr>
            <p:spPr>
              <a:xfrm>
                <a:off x="1925755" y="257282"/>
                <a:ext cx="30922" cy="176514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370" extrusionOk="0">
                    <a:moveTo>
                      <a:pt x="239" y="0"/>
                    </a:moveTo>
                    <a:cubicBezTo>
                      <a:pt x="71" y="82"/>
                      <a:pt x="168" y="621"/>
                      <a:pt x="0" y="912"/>
                    </a:cubicBezTo>
                    <a:lnTo>
                      <a:pt x="239" y="137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278;p38">
                <a:extLst>
                  <a:ext uri="{FF2B5EF4-FFF2-40B4-BE49-F238E27FC236}">
                    <a16:creationId xmlns:a16="http://schemas.microsoft.com/office/drawing/2014/main" id="{E3267BC5-B645-CE21-954A-CBA77277AF24}"/>
                  </a:ext>
                </a:extLst>
              </p:cNvPr>
              <p:cNvSpPr/>
              <p:nvPr/>
            </p:nvSpPr>
            <p:spPr>
              <a:xfrm>
                <a:off x="1656734" y="326084"/>
                <a:ext cx="299945" cy="67513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5240" extrusionOk="0">
                    <a:moveTo>
                      <a:pt x="153" y="1"/>
                    </a:moveTo>
                    <a:cubicBezTo>
                      <a:pt x="102" y="21"/>
                      <a:pt x="52" y="47"/>
                      <a:pt x="1" y="77"/>
                    </a:cubicBezTo>
                    <a:lnTo>
                      <a:pt x="1" y="4679"/>
                    </a:lnTo>
                    <a:cubicBezTo>
                      <a:pt x="72" y="4791"/>
                      <a:pt x="143" y="4965"/>
                      <a:pt x="209" y="5240"/>
                    </a:cubicBezTo>
                    <a:cubicBezTo>
                      <a:pt x="377" y="5097"/>
                      <a:pt x="377" y="4532"/>
                      <a:pt x="545" y="4532"/>
                    </a:cubicBezTo>
                    <a:cubicBezTo>
                      <a:pt x="685" y="4532"/>
                      <a:pt x="769" y="5154"/>
                      <a:pt x="947" y="5154"/>
                    </a:cubicBezTo>
                    <a:cubicBezTo>
                      <a:pt x="977" y="5154"/>
                      <a:pt x="1009" y="5137"/>
                      <a:pt x="1044" y="5097"/>
                    </a:cubicBezTo>
                    <a:cubicBezTo>
                      <a:pt x="1126" y="4954"/>
                      <a:pt x="1207" y="4532"/>
                      <a:pt x="1294" y="4252"/>
                    </a:cubicBezTo>
                    <a:cubicBezTo>
                      <a:pt x="1375" y="4532"/>
                      <a:pt x="1457" y="4954"/>
                      <a:pt x="1706" y="5240"/>
                    </a:cubicBezTo>
                    <a:cubicBezTo>
                      <a:pt x="1783" y="4985"/>
                      <a:pt x="1856" y="4509"/>
                      <a:pt x="1990" y="4509"/>
                    </a:cubicBezTo>
                    <a:cubicBezTo>
                      <a:pt x="2007" y="4509"/>
                      <a:pt x="2024" y="4516"/>
                      <a:pt x="2042" y="4532"/>
                    </a:cubicBezTo>
                    <a:cubicBezTo>
                      <a:pt x="2205" y="4532"/>
                      <a:pt x="2124" y="4954"/>
                      <a:pt x="2292" y="5240"/>
                    </a:cubicBezTo>
                    <a:cubicBezTo>
                      <a:pt x="2292" y="5158"/>
                      <a:pt x="2307" y="5092"/>
                      <a:pt x="2327" y="5026"/>
                    </a:cubicBezTo>
                    <a:lnTo>
                      <a:pt x="2327" y="4099"/>
                    </a:lnTo>
                    <a:cubicBezTo>
                      <a:pt x="1630" y="2674"/>
                      <a:pt x="917" y="1299"/>
                      <a:pt x="153" y="1"/>
                    </a:cubicBez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3279;p38">
              <a:extLst>
                <a:ext uri="{FF2B5EF4-FFF2-40B4-BE49-F238E27FC236}">
                  <a16:creationId xmlns:a16="http://schemas.microsoft.com/office/drawing/2014/main" id="{F6269732-C27B-2995-21A5-EF04D2C222C7}"/>
                </a:ext>
              </a:extLst>
            </p:cNvPr>
            <p:cNvGrpSpPr/>
            <p:nvPr/>
          </p:nvGrpSpPr>
          <p:grpSpPr>
            <a:xfrm rot="349784">
              <a:off x="7661470" y="424916"/>
              <a:ext cx="1029716" cy="1315716"/>
              <a:chOff x="3266480" y="1057520"/>
              <a:chExt cx="1582315" cy="2021796"/>
            </a:xfrm>
          </p:grpSpPr>
          <p:sp>
            <p:nvSpPr>
              <p:cNvPr id="11" name="Google Shape;3280;p38">
                <a:extLst>
                  <a:ext uri="{FF2B5EF4-FFF2-40B4-BE49-F238E27FC236}">
                    <a16:creationId xmlns:a16="http://schemas.microsoft.com/office/drawing/2014/main" id="{7713DDA8-60C7-8DCC-E521-1EA1051910D8}"/>
                  </a:ext>
                </a:extLst>
              </p:cNvPr>
              <p:cNvSpPr/>
              <p:nvPr/>
            </p:nvSpPr>
            <p:spPr>
              <a:xfrm>
                <a:off x="3266480" y="1087669"/>
                <a:ext cx="1562602" cy="1991647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15458" extrusionOk="0">
                    <a:moveTo>
                      <a:pt x="12127" y="1"/>
                    </a:moveTo>
                    <a:lnTo>
                      <a:pt x="0" y="240"/>
                    </a:lnTo>
                    <a:lnTo>
                      <a:pt x="301" y="15457"/>
                    </a:lnTo>
                    <a:lnTo>
                      <a:pt x="11012" y="15248"/>
                    </a:lnTo>
                    <a:lnTo>
                      <a:pt x="12127" y="1"/>
                    </a:lnTo>
                    <a:close/>
                  </a:path>
                </a:pathLst>
              </a:custGeom>
              <a:solidFill>
                <a:srgbClr val="4C453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281;p38">
                <a:extLst>
                  <a:ext uri="{FF2B5EF4-FFF2-40B4-BE49-F238E27FC236}">
                    <a16:creationId xmlns:a16="http://schemas.microsoft.com/office/drawing/2014/main" id="{96928042-CBE2-80BB-D29E-A3CA5575EE2E}"/>
                  </a:ext>
                </a:extLst>
              </p:cNvPr>
              <p:cNvSpPr/>
              <p:nvPr/>
            </p:nvSpPr>
            <p:spPr>
              <a:xfrm>
                <a:off x="3286193" y="1057520"/>
                <a:ext cx="1562602" cy="1991519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15457" extrusionOk="0">
                    <a:moveTo>
                      <a:pt x="12127" y="0"/>
                    </a:moveTo>
                    <a:lnTo>
                      <a:pt x="0" y="240"/>
                    </a:lnTo>
                    <a:lnTo>
                      <a:pt x="300" y="15457"/>
                    </a:lnTo>
                    <a:lnTo>
                      <a:pt x="11012" y="15248"/>
                    </a:lnTo>
                    <a:lnTo>
                      <a:pt x="121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282;p38">
                <a:extLst>
                  <a:ext uri="{FF2B5EF4-FFF2-40B4-BE49-F238E27FC236}">
                    <a16:creationId xmlns:a16="http://schemas.microsoft.com/office/drawing/2014/main" id="{57728FF4-9BBA-6F65-B89E-B22E6B6B3AEF}"/>
                  </a:ext>
                </a:extLst>
              </p:cNvPr>
              <p:cNvSpPr/>
              <p:nvPr/>
            </p:nvSpPr>
            <p:spPr>
              <a:xfrm>
                <a:off x="3319563" y="1090890"/>
                <a:ext cx="1493800" cy="1924778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14939" extrusionOk="0">
                    <a:moveTo>
                      <a:pt x="11593" y="1"/>
                    </a:moveTo>
                    <a:lnTo>
                      <a:pt x="1" y="230"/>
                    </a:lnTo>
                    <a:lnTo>
                      <a:pt x="291" y="14938"/>
                    </a:lnTo>
                    <a:lnTo>
                      <a:pt x="10514" y="14740"/>
                    </a:lnTo>
                    <a:lnTo>
                      <a:pt x="115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83;p38">
                <a:extLst>
                  <a:ext uri="{FF2B5EF4-FFF2-40B4-BE49-F238E27FC236}">
                    <a16:creationId xmlns:a16="http://schemas.microsoft.com/office/drawing/2014/main" id="{30D02AF9-F794-DC72-960C-665BF11204E9}"/>
                  </a:ext>
                </a:extLst>
              </p:cNvPr>
              <p:cNvSpPr/>
              <p:nvPr/>
            </p:nvSpPr>
            <p:spPr>
              <a:xfrm>
                <a:off x="3428434" y="2013914"/>
                <a:ext cx="1184191" cy="482000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3741" extrusionOk="0">
                    <a:moveTo>
                      <a:pt x="7897" y="0"/>
                    </a:moveTo>
                    <a:lnTo>
                      <a:pt x="1640" y="387"/>
                    </a:lnTo>
                    <a:cubicBezTo>
                      <a:pt x="1640" y="387"/>
                      <a:pt x="1" y="2047"/>
                      <a:pt x="917" y="2841"/>
                    </a:cubicBezTo>
                    <a:cubicBezTo>
                      <a:pt x="1359" y="3226"/>
                      <a:pt x="1933" y="3524"/>
                      <a:pt x="2464" y="3524"/>
                    </a:cubicBezTo>
                    <a:cubicBezTo>
                      <a:pt x="3035" y="3524"/>
                      <a:pt x="3556" y="3180"/>
                      <a:pt x="3809" y="2230"/>
                    </a:cubicBezTo>
                    <a:cubicBezTo>
                      <a:pt x="4118" y="1073"/>
                      <a:pt x="4782" y="859"/>
                      <a:pt x="5229" y="859"/>
                    </a:cubicBezTo>
                    <a:cubicBezTo>
                      <a:pt x="5490" y="859"/>
                      <a:pt x="5677" y="932"/>
                      <a:pt x="5677" y="932"/>
                    </a:cubicBezTo>
                    <a:cubicBezTo>
                      <a:pt x="5677" y="932"/>
                      <a:pt x="5907" y="3457"/>
                      <a:pt x="7052" y="3701"/>
                    </a:cubicBezTo>
                    <a:cubicBezTo>
                      <a:pt x="7178" y="3728"/>
                      <a:pt x="7300" y="3741"/>
                      <a:pt x="7419" y="3741"/>
                    </a:cubicBezTo>
                    <a:cubicBezTo>
                      <a:pt x="8381" y="3741"/>
                      <a:pt x="9104" y="2933"/>
                      <a:pt x="9144" y="2485"/>
                    </a:cubicBezTo>
                    <a:cubicBezTo>
                      <a:pt x="9190" y="1986"/>
                      <a:pt x="7897" y="0"/>
                      <a:pt x="7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84;p38">
                <a:extLst>
                  <a:ext uri="{FF2B5EF4-FFF2-40B4-BE49-F238E27FC236}">
                    <a16:creationId xmlns:a16="http://schemas.microsoft.com/office/drawing/2014/main" id="{A6CB7CDB-5085-B4D0-D747-44AC1894FD06}"/>
                  </a:ext>
                </a:extLst>
              </p:cNvPr>
              <p:cNvSpPr/>
              <p:nvPr/>
            </p:nvSpPr>
            <p:spPr>
              <a:xfrm>
                <a:off x="3460644" y="1275907"/>
                <a:ext cx="1162417" cy="984743"/>
              </a:xfrm>
              <a:custGeom>
                <a:avLst/>
                <a:gdLst/>
                <a:ahLst/>
                <a:cxnLst/>
                <a:rect l="l" t="t" r="r" b="b"/>
                <a:pathLst>
                  <a:path w="9022" h="7643" extrusionOk="0">
                    <a:moveTo>
                      <a:pt x="3053" y="0"/>
                    </a:moveTo>
                    <a:cubicBezTo>
                      <a:pt x="2483" y="0"/>
                      <a:pt x="1876" y="108"/>
                      <a:pt x="1380" y="449"/>
                    </a:cubicBezTo>
                    <a:cubicBezTo>
                      <a:pt x="784" y="861"/>
                      <a:pt x="448" y="2256"/>
                      <a:pt x="260" y="3687"/>
                    </a:cubicBezTo>
                    <a:cubicBezTo>
                      <a:pt x="0" y="5657"/>
                      <a:pt x="1665" y="7418"/>
                      <a:pt x="3931" y="7566"/>
                    </a:cubicBezTo>
                    <a:lnTo>
                      <a:pt x="5020" y="7642"/>
                    </a:lnTo>
                    <a:cubicBezTo>
                      <a:pt x="7240" y="7597"/>
                      <a:pt x="9022" y="5988"/>
                      <a:pt x="8971" y="4048"/>
                    </a:cubicBezTo>
                    <a:cubicBezTo>
                      <a:pt x="8940" y="2668"/>
                      <a:pt x="8747" y="1294"/>
                      <a:pt x="8177" y="785"/>
                    </a:cubicBezTo>
                    <a:cubicBezTo>
                      <a:pt x="7582" y="253"/>
                      <a:pt x="6841" y="109"/>
                      <a:pt x="6211" y="109"/>
                    </a:cubicBezTo>
                    <a:cubicBezTo>
                      <a:pt x="5466" y="109"/>
                      <a:pt x="4878" y="311"/>
                      <a:pt x="4878" y="311"/>
                    </a:cubicBezTo>
                    <a:cubicBezTo>
                      <a:pt x="4878" y="311"/>
                      <a:pt x="4021" y="0"/>
                      <a:pt x="3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85;p38">
                <a:extLst>
                  <a:ext uri="{FF2B5EF4-FFF2-40B4-BE49-F238E27FC236}">
                    <a16:creationId xmlns:a16="http://schemas.microsoft.com/office/drawing/2014/main" id="{B0AE0AC5-A8EB-FB13-5DF4-BDE5455BCBD5}"/>
                  </a:ext>
                </a:extLst>
              </p:cNvPr>
              <p:cNvSpPr/>
              <p:nvPr/>
            </p:nvSpPr>
            <p:spPr>
              <a:xfrm>
                <a:off x="3351129" y="1520578"/>
                <a:ext cx="1339575" cy="1495088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11604" extrusionOk="0">
                    <a:moveTo>
                      <a:pt x="5560" y="1"/>
                    </a:moveTo>
                    <a:cubicBezTo>
                      <a:pt x="5560" y="1"/>
                      <a:pt x="5402" y="1212"/>
                      <a:pt x="4460" y="2068"/>
                    </a:cubicBezTo>
                    <a:cubicBezTo>
                      <a:pt x="4040" y="2448"/>
                      <a:pt x="3592" y="2535"/>
                      <a:pt x="3271" y="2535"/>
                    </a:cubicBezTo>
                    <a:cubicBezTo>
                      <a:pt x="3004" y="2535"/>
                      <a:pt x="2826" y="2475"/>
                      <a:pt x="2826" y="2475"/>
                    </a:cubicBezTo>
                    <a:cubicBezTo>
                      <a:pt x="2826" y="2475"/>
                      <a:pt x="2800" y="2617"/>
                      <a:pt x="2800" y="2668"/>
                    </a:cubicBezTo>
                    <a:cubicBezTo>
                      <a:pt x="2805" y="2796"/>
                      <a:pt x="2154" y="2852"/>
                      <a:pt x="2215" y="3585"/>
                    </a:cubicBezTo>
                    <a:cubicBezTo>
                      <a:pt x="2245" y="4018"/>
                      <a:pt x="2846" y="4298"/>
                      <a:pt x="2846" y="4298"/>
                    </a:cubicBezTo>
                    <a:cubicBezTo>
                      <a:pt x="2846" y="4298"/>
                      <a:pt x="2978" y="6181"/>
                      <a:pt x="3116" y="6349"/>
                    </a:cubicBezTo>
                    <a:cubicBezTo>
                      <a:pt x="3248" y="6522"/>
                      <a:pt x="4506" y="6639"/>
                      <a:pt x="4725" y="6792"/>
                    </a:cubicBezTo>
                    <a:cubicBezTo>
                      <a:pt x="4944" y="6950"/>
                      <a:pt x="4832" y="8019"/>
                      <a:pt x="4791" y="8152"/>
                    </a:cubicBezTo>
                    <a:cubicBezTo>
                      <a:pt x="4750" y="8279"/>
                      <a:pt x="0" y="9409"/>
                      <a:pt x="0" y="9409"/>
                    </a:cubicBezTo>
                    <a:lnTo>
                      <a:pt x="46" y="11603"/>
                    </a:lnTo>
                    <a:lnTo>
                      <a:pt x="10269" y="11405"/>
                    </a:lnTo>
                    <a:lnTo>
                      <a:pt x="10396" y="9689"/>
                    </a:lnTo>
                    <a:cubicBezTo>
                      <a:pt x="10396" y="9689"/>
                      <a:pt x="6578" y="8549"/>
                      <a:pt x="6313" y="8467"/>
                    </a:cubicBezTo>
                    <a:cubicBezTo>
                      <a:pt x="6053" y="8386"/>
                      <a:pt x="6120" y="7118"/>
                      <a:pt x="6206" y="6945"/>
                    </a:cubicBezTo>
                    <a:cubicBezTo>
                      <a:pt x="6288" y="6767"/>
                      <a:pt x="7397" y="6578"/>
                      <a:pt x="7779" y="6181"/>
                    </a:cubicBezTo>
                    <a:cubicBezTo>
                      <a:pt x="7983" y="5967"/>
                      <a:pt x="8131" y="5122"/>
                      <a:pt x="8222" y="4348"/>
                    </a:cubicBezTo>
                    <a:cubicBezTo>
                      <a:pt x="8416" y="4252"/>
                      <a:pt x="8762" y="4028"/>
                      <a:pt x="8752" y="3626"/>
                    </a:cubicBezTo>
                    <a:cubicBezTo>
                      <a:pt x="8742" y="3066"/>
                      <a:pt x="8309" y="2953"/>
                      <a:pt x="8309" y="2953"/>
                    </a:cubicBezTo>
                    <a:cubicBezTo>
                      <a:pt x="8309" y="2953"/>
                      <a:pt x="7586" y="2577"/>
                      <a:pt x="7051" y="2017"/>
                    </a:cubicBezTo>
                    <a:cubicBezTo>
                      <a:pt x="6328" y="1253"/>
                      <a:pt x="5560" y="1"/>
                      <a:pt x="55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86;p38">
                <a:extLst>
                  <a:ext uri="{FF2B5EF4-FFF2-40B4-BE49-F238E27FC236}">
                    <a16:creationId xmlns:a16="http://schemas.microsoft.com/office/drawing/2014/main" id="{D1B1182F-7272-B6F9-6E1F-470C7420DAA0}"/>
                  </a:ext>
                </a:extLst>
              </p:cNvPr>
              <p:cNvSpPr/>
              <p:nvPr/>
            </p:nvSpPr>
            <p:spPr>
              <a:xfrm>
                <a:off x="3350356" y="2603623"/>
                <a:ext cx="1340993" cy="41203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3198" extrusionOk="0">
                    <a:moveTo>
                      <a:pt x="4018" y="0"/>
                    </a:moveTo>
                    <a:lnTo>
                      <a:pt x="1" y="845"/>
                    </a:lnTo>
                    <a:lnTo>
                      <a:pt x="47" y="3197"/>
                    </a:lnTo>
                    <a:lnTo>
                      <a:pt x="10275" y="2999"/>
                    </a:lnTo>
                    <a:lnTo>
                      <a:pt x="10407" y="1181"/>
                    </a:lnTo>
                    <a:lnTo>
                      <a:pt x="7057" y="280"/>
                    </a:lnTo>
                    <a:lnTo>
                      <a:pt x="7057" y="280"/>
                    </a:lnTo>
                    <a:cubicBezTo>
                      <a:pt x="7057" y="280"/>
                      <a:pt x="7256" y="1619"/>
                      <a:pt x="7179" y="1772"/>
                    </a:cubicBezTo>
                    <a:cubicBezTo>
                      <a:pt x="7158" y="1814"/>
                      <a:pt x="6903" y="1831"/>
                      <a:pt x="6543" y="1831"/>
                    </a:cubicBezTo>
                    <a:cubicBezTo>
                      <a:pt x="5594" y="1831"/>
                      <a:pt x="3916" y="1713"/>
                      <a:pt x="3891" y="1624"/>
                    </a:cubicBezTo>
                    <a:cubicBezTo>
                      <a:pt x="3860" y="1507"/>
                      <a:pt x="4018" y="0"/>
                      <a:pt x="4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87;p38">
                <a:extLst>
                  <a:ext uri="{FF2B5EF4-FFF2-40B4-BE49-F238E27FC236}">
                    <a16:creationId xmlns:a16="http://schemas.microsoft.com/office/drawing/2014/main" id="{6A332BF8-873D-9218-49E7-8FB9EA47A2CB}"/>
                  </a:ext>
                </a:extLst>
              </p:cNvPr>
              <p:cNvSpPr/>
              <p:nvPr/>
            </p:nvSpPr>
            <p:spPr>
              <a:xfrm>
                <a:off x="3319563" y="1117818"/>
                <a:ext cx="1390726" cy="1872210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4531" extrusionOk="0">
                    <a:moveTo>
                      <a:pt x="937" y="1"/>
                    </a:moveTo>
                    <a:lnTo>
                      <a:pt x="1" y="21"/>
                    </a:lnTo>
                    <a:lnTo>
                      <a:pt x="41" y="2007"/>
                    </a:lnTo>
                    <a:lnTo>
                      <a:pt x="10315" y="14531"/>
                    </a:lnTo>
                    <a:lnTo>
                      <a:pt x="10514" y="14531"/>
                    </a:lnTo>
                    <a:lnTo>
                      <a:pt x="10794" y="10707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88;p38">
                <a:extLst>
                  <a:ext uri="{FF2B5EF4-FFF2-40B4-BE49-F238E27FC236}">
                    <a16:creationId xmlns:a16="http://schemas.microsoft.com/office/drawing/2014/main" id="{FE825B9C-66B4-9337-31B7-986C10A398E5}"/>
                  </a:ext>
                </a:extLst>
              </p:cNvPr>
              <p:cNvSpPr/>
              <p:nvPr/>
            </p:nvSpPr>
            <p:spPr>
              <a:xfrm>
                <a:off x="3817407" y="1106737"/>
                <a:ext cx="945446" cy="905247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7026" extrusionOk="0">
                    <a:moveTo>
                      <a:pt x="1462" y="0"/>
                    </a:moveTo>
                    <a:lnTo>
                      <a:pt x="1" y="31"/>
                    </a:lnTo>
                    <a:lnTo>
                      <a:pt x="7205" y="7026"/>
                    </a:lnTo>
                    <a:lnTo>
                      <a:pt x="7337" y="5234"/>
                    </a:lnTo>
                    <a:cubicBezTo>
                      <a:pt x="5438" y="3549"/>
                      <a:pt x="3157" y="1517"/>
                      <a:pt x="1462" y="0"/>
                    </a:cubicBez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289;p38">
                <a:extLst>
                  <a:ext uri="{FF2B5EF4-FFF2-40B4-BE49-F238E27FC236}">
                    <a16:creationId xmlns:a16="http://schemas.microsoft.com/office/drawing/2014/main" id="{1FBA42F6-B974-58AE-9B89-930049D836F2}"/>
                  </a:ext>
                </a:extLst>
              </p:cNvPr>
              <p:cNvSpPr/>
              <p:nvPr/>
            </p:nvSpPr>
            <p:spPr>
              <a:xfrm>
                <a:off x="3337987" y="2068285"/>
                <a:ext cx="517045" cy="940808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7302" extrusionOk="0">
                    <a:moveTo>
                      <a:pt x="0" y="1"/>
                    </a:moveTo>
                    <a:lnTo>
                      <a:pt x="41" y="2047"/>
                    </a:lnTo>
                    <a:lnTo>
                      <a:pt x="2882" y="7301"/>
                    </a:lnTo>
                    <a:lnTo>
                      <a:pt x="4012" y="72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290;p38">
              <a:extLst>
                <a:ext uri="{FF2B5EF4-FFF2-40B4-BE49-F238E27FC236}">
                  <a16:creationId xmlns:a16="http://schemas.microsoft.com/office/drawing/2014/main" id="{BDEFBE2A-08D9-729E-E57B-FE86F17DB4BC}"/>
                </a:ext>
              </a:extLst>
            </p:cNvPr>
            <p:cNvGrpSpPr/>
            <p:nvPr/>
          </p:nvGrpSpPr>
          <p:grpSpPr>
            <a:xfrm rot="670605">
              <a:off x="8161059" y="266751"/>
              <a:ext cx="156908" cy="399556"/>
              <a:chOff x="1656734" y="237570"/>
              <a:chExt cx="299945" cy="763649"/>
            </a:xfrm>
          </p:grpSpPr>
          <p:sp>
            <p:nvSpPr>
              <p:cNvPr id="7" name="Google Shape;3291;p38">
                <a:extLst>
                  <a:ext uri="{FF2B5EF4-FFF2-40B4-BE49-F238E27FC236}">
                    <a16:creationId xmlns:a16="http://schemas.microsoft.com/office/drawing/2014/main" id="{F396991B-C30D-1267-DC03-2C85D66B5EFC}"/>
                  </a:ext>
                </a:extLst>
              </p:cNvPr>
              <p:cNvSpPr/>
              <p:nvPr/>
            </p:nvSpPr>
            <p:spPr>
              <a:xfrm>
                <a:off x="1656734" y="237570"/>
                <a:ext cx="299945" cy="763649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5927" extrusionOk="0">
                    <a:moveTo>
                      <a:pt x="1706" y="0"/>
                    </a:moveTo>
                    <a:cubicBezTo>
                      <a:pt x="1625" y="423"/>
                      <a:pt x="1625" y="846"/>
                      <a:pt x="1375" y="1131"/>
                    </a:cubicBezTo>
                    <a:cubicBezTo>
                      <a:pt x="1307" y="891"/>
                      <a:pt x="1296" y="358"/>
                      <a:pt x="1147" y="358"/>
                    </a:cubicBezTo>
                    <a:cubicBezTo>
                      <a:pt x="1118" y="358"/>
                      <a:pt x="1084" y="378"/>
                      <a:pt x="1044" y="423"/>
                    </a:cubicBezTo>
                    <a:cubicBezTo>
                      <a:pt x="958" y="423"/>
                      <a:pt x="795" y="846"/>
                      <a:pt x="795" y="1131"/>
                    </a:cubicBezTo>
                    <a:cubicBezTo>
                      <a:pt x="609" y="765"/>
                      <a:pt x="459" y="649"/>
                      <a:pt x="310" y="649"/>
                    </a:cubicBezTo>
                    <a:cubicBezTo>
                      <a:pt x="210" y="649"/>
                      <a:pt x="111" y="701"/>
                      <a:pt x="1" y="764"/>
                    </a:cubicBezTo>
                    <a:lnTo>
                      <a:pt x="1" y="5366"/>
                    </a:lnTo>
                    <a:cubicBezTo>
                      <a:pt x="72" y="5478"/>
                      <a:pt x="143" y="5652"/>
                      <a:pt x="209" y="5927"/>
                    </a:cubicBezTo>
                    <a:cubicBezTo>
                      <a:pt x="377" y="5784"/>
                      <a:pt x="377" y="5219"/>
                      <a:pt x="545" y="5219"/>
                    </a:cubicBezTo>
                    <a:cubicBezTo>
                      <a:pt x="685" y="5219"/>
                      <a:pt x="769" y="5841"/>
                      <a:pt x="947" y="5841"/>
                    </a:cubicBezTo>
                    <a:cubicBezTo>
                      <a:pt x="977" y="5841"/>
                      <a:pt x="1009" y="5824"/>
                      <a:pt x="1044" y="5784"/>
                    </a:cubicBezTo>
                    <a:cubicBezTo>
                      <a:pt x="1126" y="5641"/>
                      <a:pt x="1207" y="5219"/>
                      <a:pt x="1294" y="4939"/>
                    </a:cubicBezTo>
                    <a:cubicBezTo>
                      <a:pt x="1375" y="5219"/>
                      <a:pt x="1457" y="5641"/>
                      <a:pt x="1706" y="5927"/>
                    </a:cubicBezTo>
                    <a:cubicBezTo>
                      <a:pt x="1783" y="5672"/>
                      <a:pt x="1856" y="5196"/>
                      <a:pt x="1990" y="5196"/>
                    </a:cubicBezTo>
                    <a:cubicBezTo>
                      <a:pt x="2007" y="5196"/>
                      <a:pt x="2024" y="5203"/>
                      <a:pt x="2042" y="5219"/>
                    </a:cubicBezTo>
                    <a:cubicBezTo>
                      <a:pt x="2205" y="5219"/>
                      <a:pt x="2124" y="5641"/>
                      <a:pt x="2292" y="5927"/>
                    </a:cubicBezTo>
                    <a:cubicBezTo>
                      <a:pt x="2292" y="5845"/>
                      <a:pt x="2307" y="5779"/>
                      <a:pt x="2327" y="5713"/>
                    </a:cubicBezTo>
                    <a:lnTo>
                      <a:pt x="2327" y="153"/>
                    </a:lnTo>
                    <a:cubicBezTo>
                      <a:pt x="2149" y="245"/>
                      <a:pt x="2271" y="866"/>
                      <a:pt x="2042" y="1131"/>
                    </a:cubicBezTo>
                    <a:cubicBezTo>
                      <a:pt x="1956" y="703"/>
                      <a:pt x="1874" y="280"/>
                      <a:pt x="1706" y="0"/>
                    </a:cubicBezTo>
                    <a:close/>
                  </a:path>
                </a:pathLst>
              </a:custGeom>
              <a:solidFill>
                <a:srgbClr val="FFFFFF">
                  <a:alpha val="22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292;p38">
                <a:extLst>
                  <a:ext uri="{FF2B5EF4-FFF2-40B4-BE49-F238E27FC236}">
                    <a16:creationId xmlns:a16="http://schemas.microsoft.com/office/drawing/2014/main" id="{985075EB-FE83-5A77-8B04-F8173A5C2267}"/>
                  </a:ext>
                </a:extLst>
              </p:cNvPr>
              <p:cNvSpPr/>
              <p:nvPr/>
            </p:nvSpPr>
            <p:spPr>
              <a:xfrm>
                <a:off x="1871255" y="237570"/>
                <a:ext cx="42131" cy="11299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877" extrusionOk="0">
                    <a:moveTo>
                      <a:pt x="46" y="0"/>
                    </a:moveTo>
                    <a:cubicBezTo>
                      <a:pt x="26" y="82"/>
                      <a:pt x="16" y="168"/>
                      <a:pt x="0" y="250"/>
                    </a:cubicBezTo>
                    <a:lnTo>
                      <a:pt x="326" y="876"/>
                    </a:lnTo>
                    <a:cubicBezTo>
                      <a:pt x="255" y="540"/>
                      <a:pt x="179" y="224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93;p38">
                <a:extLst>
                  <a:ext uri="{FF2B5EF4-FFF2-40B4-BE49-F238E27FC236}">
                    <a16:creationId xmlns:a16="http://schemas.microsoft.com/office/drawing/2014/main" id="{13E187AD-022F-117F-3AC6-687C34D26DDA}"/>
                  </a:ext>
                </a:extLst>
              </p:cNvPr>
              <p:cNvSpPr/>
              <p:nvPr/>
            </p:nvSpPr>
            <p:spPr>
              <a:xfrm>
                <a:off x="1925755" y="257282"/>
                <a:ext cx="30922" cy="176514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370" extrusionOk="0">
                    <a:moveTo>
                      <a:pt x="239" y="0"/>
                    </a:moveTo>
                    <a:cubicBezTo>
                      <a:pt x="71" y="82"/>
                      <a:pt x="168" y="621"/>
                      <a:pt x="0" y="912"/>
                    </a:cubicBezTo>
                    <a:lnTo>
                      <a:pt x="239" y="137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294;p38">
                <a:extLst>
                  <a:ext uri="{FF2B5EF4-FFF2-40B4-BE49-F238E27FC236}">
                    <a16:creationId xmlns:a16="http://schemas.microsoft.com/office/drawing/2014/main" id="{15197F29-CC7B-D420-2413-706E89C6B779}"/>
                  </a:ext>
                </a:extLst>
              </p:cNvPr>
              <p:cNvSpPr/>
              <p:nvPr/>
            </p:nvSpPr>
            <p:spPr>
              <a:xfrm>
                <a:off x="1656734" y="326084"/>
                <a:ext cx="299945" cy="67513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5240" extrusionOk="0">
                    <a:moveTo>
                      <a:pt x="153" y="1"/>
                    </a:moveTo>
                    <a:cubicBezTo>
                      <a:pt x="102" y="21"/>
                      <a:pt x="52" y="47"/>
                      <a:pt x="1" y="77"/>
                    </a:cubicBezTo>
                    <a:lnTo>
                      <a:pt x="1" y="4679"/>
                    </a:lnTo>
                    <a:cubicBezTo>
                      <a:pt x="72" y="4791"/>
                      <a:pt x="143" y="4965"/>
                      <a:pt x="209" y="5240"/>
                    </a:cubicBezTo>
                    <a:cubicBezTo>
                      <a:pt x="377" y="5097"/>
                      <a:pt x="377" y="4532"/>
                      <a:pt x="545" y="4532"/>
                    </a:cubicBezTo>
                    <a:cubicBezTo>
                      <a:pt x="685" y="4532"/>
                      <a:pt x="769" y="5154"/>
                      <a:pt x="947" y="5154"/>
                    </a:cubicBezTo>
                    <a:cubicBezTo>
                      <a:pt x="977" y="5154"/>
                      <a:pt x="1009" y="5137"/>
                      <a:pt x="1044" y="5097"/>
                    </a:cubicBezTo>
                    <a:cubicBezTo>
                      <a:pt x="1126" y="4954"/>
                      <a:pt x="1207" y="4532"/>
                      <a:pt x="1294" y="4252"/>
                    </a:cubicBezTo>
                    <a:cubicBezTo>
                      <a:pt x="1375" y="4532"/>
                      <a:pt x="1457" y="4954"/>
                      <a:pt x="1706" y="5240"/>
                    </a:cubicBezTo>
                    <a:cubicBezTo>
                      <a:pt x="1783" y="4985"/>
                      <a:pt x="1856" y="4509"/>
                      <a:pt x="1990" y="4509"/>
                    </a:cubicBezTo>
                    <a:cubicBezTo>
                      <a:pt x="2007" y="4509"/>
                      <a:pt x="2024" y="4516"/>
                      <a:pt x="2042" y="4532"/>
                    </a:cubicBezTo>
                    <a:cubicBezTo>
                      <a:pt x="2205" y="4532"/>
                      <a:pt x="2124" y="4954"/>
                      <a:pt x="2292" y="5240"/>
                    </a:cubicBezTo>
                    <a:cubicBezTo>
                      <a:pt x="2292" y="5158"/>
                      <a:pt x="2307" y="5092"/>
                      <a:pt x="2327" y="5026"/>
                    </a:cubicBezTo>
                    <a:lnTo>
                      <a:pt x="2327" y="4099"/>
                    </a:lnTo>
                    <a:cubicBezTo>
                      <a:pt x="1630" y="2674"/>
                      <a:pt x="917" y="1299"/>
                      <a:pt x="153" y="1"/>
                    </a:cubicBezTo>
                    <a:close/>
                  </a:path>
                </a:pathLst>
              </a:custGeom>
              <a:solidFill>
                <a:srgbClr val="FFFFFF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4" name="Picture 33" descr="A close-up of a form&#10;&#10;Description automatically generated">
            <a:extLst>
              <a:ext uri="{FF2B5EF4-FFF2-40B4-BE49-F238E27FC236}">
                <a16:creationId xmlns:a16="http://schemas.microsoft.com/office/drawing/2014/main" id="{FB8B5F72-34FD-0376-F52B-01A2C4218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803407" y="1099591"/>
            <a:ext cx="736674" cy="4982880"/>
          </a:xfrm>
          <a:prstGeom prst="rect">
            <a:avLst/>
          </a:prstGeom>
        </p:spPr>
      </p:pic>
      <p:pic>
        <p:nvPicPr>
          <p:cNvPr id="35" name="Picture 34" descr="A red rectangular sign with white numbers&#10;&#10;Description automatically generated">
            <a:extLst>
              <a:ext uri="{FF2B5EF4-FFF2-40B4-BE49-F238E27FC236}">
                <a16:creationId xmlns:a16="http://schemas.microsoft.com/office/drawing/2014/main" id="{DE1C634D-7130-D0F0-CB27-1C5364988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68637">
            <a:off x="315428" y="4346718"/>
            <a:ext cx="1017790" cy="3820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E888ACFC-8AD4-9305-BCAD-CE0D6C24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>
            <a:extLst>
              <a:ext uri="{FF2B5EF4-FFF2-40B4-BE49-F238E27FC236}">
                <a16:creationId xmlns:a16="http://schemas.microsoft.com/office/drawing/2014/main" id="{B0DB3DBD-7AA3-C2EF-5906-6C97E111C5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 Officer Menu - 1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7E169-9174-1524-15D6-1902B0773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99" y="1268065"/>
            <a:ext cx="5494351" cy="240063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4355C9C-A25E-1E58-A6AC-F5E0F8E5E730}"/>
              </a:ext>
            </a:extLst>
          </p:cNvPr>
          <p:cNvSpPr/>
          <p:nvPr/>
        </p:nvSpPr>
        <p:spPr>
          <a:xfrm>
            <a:off x="-543954" y="1550296"/>
            <a:ext cx="2035534" cy="572701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9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3BBEEE-3B19-8027-5B1E-37298351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7" y="725010"/>
            <a:ext cx="4922224" cy="42804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CA4BAC-7791-96EA-5751-A06C43020C46}"/>
              </a:ext>
            </a:extLst>
          </p:cNvPr>
          <p:cNvSpPr txBox="1"/>
          <p:nvPr/>
        </p:nvSpPr>
        <p:spPr>
          <a:xfrm>
            <a:off x="758106" y="138058"/>
            <a:ext cx="691365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cs typeface="Arial"/>
                <a:sym typeface="Special Elite"/>
              </a:rPr>
              <a:t>Filling out Personal Details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67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432F0-8333-C297-D01B-F63150DB8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4D096-3257-86E6-CE92-772F78E7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90" y="1081728"/>
            <a:ext cx="7079420" cy="2226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6D59E-A122-3C5B-A6EF-382581296BC2}"/>
              </a:ext>
            </a:extLst>
          </p:cNvPr>
          <p:cNvSpPr txBox="1"/>
          <p:nvPr/>
        </p:nvSpPr>
        <p:spPr>
          <a:xfrm>
            <a:off x="1671762" y="337576"/>
            <a:ext cx="5800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cs typeface="Arial"/>
                <a:sym typeface="Special Elite"/>
              </a:rPr>
              <a:t>Interview Questions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87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A8A986-4DAA-C582-F6C2-4B2817D4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60" y="817990"/>
            <a:ext cx="4565274" cy="39368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15BB41-32F5-B836-BBA1-3EB8DAFA9725}"/>
              </a:ext>
            </a:extLst>
          </p:cNvPr>
          <p:cNvSpPr txBox="1"/>
          <p:nvPr/>
        </p:nvSpPr>
        <p:spPr>
          <a:xfrm>
            <a:off x="1626042" y="115487"/>
            <a:ext cx="569711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Special Elite"/>
                <a:cs typeface="Arial"/>
                <a:sym typeface="Special Elite"/>
              </a:rPr>
              <a:t>Successful Interview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3141512"/>
      </p:ext>
    </p:extLst>
  </p:cSld>
  <p:clrMapOvr>
    <a:masterClrMapping/>
  </p:clrMapOvr>
</p:sld>
</file>

<file path=ppt/theme/theme1.xml><?xml version="1.0" encoding="utf-8"?>
<a:theme xmlns:a="http://schemas.openxmlformats.org/drawingml/2006/main" name="Criminology Workshop by Slidesgo">
  <a:themeElements>
    <a:clrScheme name="Simple Light">
      <a:dk1>
        <a:srgbClr val="010000"/>
      </a:dk1>
      <a:lt1>
        <a:srgbClr val="A7937A"/>
      </a:lt1>
      <a:dk2>
        <a:srgbClr val="5B524B"/>
      </a:dk2>
      <a:lt2>
        <a:srgbClr val="9D9D9C"/>
      </a:lt2>
      <a:accent1>
        <a:srgbClr val="DADADA"/>
      </a:accent1>
      <a:accent2>
        <a:srgbClr val="BD8A38"/>
      </a:accent2>
      <a:accent3>
        <a:srgbClr val="E7D8C7"/>
      </a:accent3>
      <a:accent4>
        <a:srgbClr val="890004"/>
      </a:accent4>
      <a:accent5>
        <a:srgbClr val="A3484F"/>
      </a:accent5>
      <a:accent6>
        <a:srgbClr val="FFFFFF"/>
      </a:accent6>
      <a:hlink>
        <a:srgbClr val="01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256</Words>
  <Application>Microsoft Office PowerPoint</Application>
  <PresentationFormat>On-screen Show (16:9)</PresentationFormat>
  <Paragraphs>70</Paragraphs>
  <Slides>56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Special Elite</vt:lpstr>
      <vt:lpstr>Times New Roman</vt:lpstr>
      <vt:lpstr>Bebas Neue</vt:lpstr>
      <vt:lpstr>Arial</vt:lpstr>
      <vt:lpstr>Inter</vt:lpstr>
      <vt:lpstr>Criminology Workshop by Slidesgo</vt:lpstr>
      <vt:lpstr>Object Oriented Programming Presentation</vt:lpstr>
      <vt:lpstr>PowerPoint Presentation</vt:lpstr>
      <vt:lpstr>Processing Officer</vt:lpstr>
      <vt:lpstr>How to access Processing Officer</vt:lpstr>
      <vt:lpstr>Processing Officer Menu</vt:lpstr>
      <vt:lpstr>Processing Officer Menu - 1</vt:lpstr>
      <vt:lpstr>PowerPoint Presentation</vt:lpstr>
      <vt:lpstr>PowerPoint Presentation</vt:lpstr>
      <vt:lpstr>PowerPoint Presentation</vt:lpstr>
      <vt:lpstr>PowerPoint Presentation</vt:lpstr>
      <vt:lpstr>Processing Officer Menu - 2</vt:lpstr>
      <vt:lpstr>PowerPoint Presentation</vt:lpstr>
      <vt:lpstr>Processing Officer Menu - 3</vt:lpstr>
      <vt:lpstr>PowerPoint Presentation</vt:lpstr>
      <vt:lpstr>Processing Officer Menu - 4</vt:lpstr>
      <vt:lpstr>View Driver PPV License</vt:lpstr>
      <vt:lpstr>Processing Officer Menu - 5</vt:lpstr>
      <vt:lpstr>View All Drivers’ PPV License</vt:lpstr>
      <vt:lpstr>Processing Officer Menu - 6</vt:lpstr>
      <vt:lpstr>Processing Officer Menu - 7</vt:lpstr>
      <vt:lpstr>JCF Officer</vt:lpstr>
      <vt:lpstr>How to access JCF Officer</vt:lpstr>
      <vt:lpstr>JCF Officer Menu</vt:lpstr>
      <vt:lpstr>JCF Officer Menu - 1</vt:lpstr>
      <vt:lpstr>Adding Ticket to Offender</vt:lpstr>
      <vt:lpstr>PowerPoint Presentation</vt:lpstr>
      <vt:lpstr>PowerPoint Presentation</vt:lpstr>
      <vt:lpstr>PowerPoint Presentation</vt:lpstr>
      <vt:lpstr>PowerPoint Presentation</vt:lpstr>
      <vt:lpstr>JCF Officer Menu - 2</vt:lpstr>
      <vt:lpstr>Display of last ticket record</vt:lpstr>
      <vt:lpstr>Final Submission Details</vt:lpstr>
      <vt:lpstr>Final submission results</vt:lpstr>
      <vt:lpstr>JCF Officer Menu - 3</vt:lpstr>
      <vt:lpstr>Check Status of Driver Menu</vt:lpstr>
      <vt:lpstr>Check Status of Driver Menu</vt:lpstr>
      <vt:lpstr>Result</vt:lpstr>
      <vt:lpstr>Check Status of Driver Menu</vt:lpstr>
      <vt:lpstr>Outstanding Tickets</vt:lpstr>
      <vt:lpstr>JCF Officer Menu - 4</vt:lpstr>
      <vt:lpstr>PowerPoint Presentation</vt:lpstr>
      <vt:lpstr>Driver</vt:lpstr>
      <vt:lpstr>How to access Driver</vt:lpstr>
      <vt:lpstr>Driver Menu</vt:lpstr>
      <vt:lpstr>Driver Menu - 1</vt:lpstr>
      <vt:lpstr>Display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Chevannese Ellis</cp:lastModifiedBy>
  <cp:revision>5</cp:revision>
  <dcterms:modified xsi:type="dcterms:W3CDTF">2024-12-04T01:47:04Z</dcterms:modified>
</cp:coreProperties>
</file>